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66" r:id="rId1"/>
    <p:sldMasterId id="2147483648" r:id="rId2"/>
  </p:sldMasterIdLst>
  <p:notesMasterIdLst>
    <p:notesMasterId r:id="rId34"/>
  </p:notesMasterIdLst>
  <p:sldIdLst>
    <p:sldId id="256" r:id="rId3"/>
    <p:sldId id="283" r:id="rId4"/>
    <p:sldId id="284" r:id="rId5"/>
    <p:sldId id="258" r:id="rId6"/>
    <p:sldId id="307" r:id="rId7"/>
    <p:sldId id="259" r:id="rId8"/>
    <p:sldId id="285" r:id="rId9"/>
    <p:sldId id="286" r:id="rId10"/>
    <p:sldId id="308" r:id="rId11"/>
    <p:sldId id="287" r:id="rId12"/>
    <p:sldId id="288" r:id="rId13"/>
    <p:sldId id="309" r:id="rId14"/>
    <p:sldId id="289" r:id="rId15"/>
    <p:sldId id="296" r:id="rId16"/>
    <p:sldId id="297" r:id="rId17"/>
    <p:sldId id="310" r:id="rId18"/>
    <p:sldId id="300" r:id="rId19"/>
    <p:sldId id="298" r:id="rId20"/>
    <p:sldId id="299" r:id="rId21"/>
    <p:sldId id="301" r:id="rId22"/>
    <p:sldId id="311" r:id="rId23"/>
    <p:sldId id="302" r:id="rId24"/>
    <p:sldId id="303" r:id="rId25"/>
    <p:sldId id="304" r:id="rId26"/>
    <p:sldId id="305" r:id="rId27"/>
    <p:sldId id="306" r:id="rId28"/>
    <p:sldId id="314" r:id="rId29"/>
    <p:sldId id="293" r:id="rId30"/>
    <p:sldId id="294" r:id="rId31"/>
    <p:sldId id="281" r:id="rId32"/>
    <p:sldId id="282" r:id="rId33"/>
  </p:sldIdLst>
  <p:sldSz cx="12192000" cy="6858000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Gill Sans" panose="020B0604020202020204" charset="0"/>
      <p:regular r:id="rId40"/>
      <p:bold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Poppins Light" panose="00000400000000000000" pitchFamily="2" charset="0"/>
      <p:regular r:id="rId46"/>
      <p:bold r:id="rId47"/>
      <p:italic r:id="rId48"/>
      <p:boldItalic r:id="rId49"/>
    </p:embeddedFont>
    <p:embeddedFont>
      <p:font typeface="Quattrocento Sans" panose="020B0502050000020003" pitchFamily="34" charset="0"/>
      <p:regular r:id="rId50"/>
      <p:bold r:id="rId51"/>
      <p:italic r:id="rId52"/>
      <p:boldItalic r:id="rId53"/>
    </p:embeddedFont>
    <p:embeddedFont>
      <p:font typeface="Raleway" pitchFamily="2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ikH9X4EX3O/1W30an88IJrkEdb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0FC27-AF77-48A6-A517-700976787928}" v="43" dt="2023-10-23T11:22:51.054"/>
    <p1510:client id="{136C9A06-50D0-46F5-91F3-B6B590FA20E7}" v="59" dt="2023-10-26T07:42:49.934"/>
    <p1510:client id="{2C3F12C6-2D01-4BB2-BFFD-98F5CB6EB627}" v="27" dt="2023-04-04T10:29:23.580"/>
    <p1510:client id="{387194C8-D0A3-44BE-8579-FAB19E43D306}" v="37" dt="2023-10-27T08:07:59.440"/>
    <p1510:client id="{67C88BC8-A407-4A3C-93AC-96DDCE94B465}" v="272" dt="2023-10-26T11:25:16.051"/>
  </p1510:revLst>
</p1510:revInfo>
</file>

<file path=ppt/tableStyles.xml><?xml version="1.0" encoding="utf-8"?>
<a:tblStyleLst xmlns:a="http://schemas.openxmlformats.org/drawingml/2006/main" def="{901868FB-C34C-4BAB-825E-39F9EC532F9D}">
  <a:tblStyle styleId="{901868FB-C34C-4BAB-825E-39F9EC532F9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4ED1DA-92DF-466F-97AF-C77BDA6F58C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AA0F60-6967-4F4D-B4B7-21F0DFA071F3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customschemas.google.com/relationships/presentationmetadata" Target="metadata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r Cejudo Taramona" clId="Web-{136C9A06-50D0-46F5-91F3-B6B590FA20E7}"/>
    <pc:docChg chg="modSld">
      <pc:chgData name="Ander Cejudo Taramona" userId="" providerId="" clId="Web-{136C9A06-50D0-46F5-91F3-B6B590FA20E7}" dt="2023-10-26T07:42:49.903" v="44" actId="20577"/>
      <pc:docMkLst>
        <pc:docMk/>
      </pc:docMkLst>
      <pc:sldChg chg="addSp modSp">
        <pc:chgData name="Ander Cejudo Taramona" userId="" providerId="" clId="Web-{136C9A06-50D0-46F5-91F3-B6B590FA20E7}" dt="2023-10-26T07:41:16.306" v="32" actId="1076"/>
        <pc:sldMkLst>
          <pc:docMk/>
          <pc:sldMk cId="283417289" sldId="289"/>
        </pc:sldMkLst>
        <pc:spChg chg="add mod">
          <ac:chgData name="Ander Cejudo Taramona" userId="" providerId="" clId="Web-{136C9A06-50D0-46F5-91F3-B6B590FA20E7}" dt="2023-10-26T07:40:52.290" v="10" actId="1076"/>
          <ac:spMkLst>
            <pc:docMk/>
            <pc:sldMk cId="283417289" sldId="289"/>
            <ac:spMk id="11" creationId="{151C03F9-8E39-6922-EDF6-C2D967EFAC38}"/>
          </ac:spMkLst>
        </pc:spChg>
        <pc:spChg chg="add mod">
          <ac:chgData name="Ander Cejudo Taramona" userId="" providerId="" clId="Web-{136C9A06-50D0-46F5-91F3-B6B590FA20E7}" dt="2023-10-26T07:41:16.306" v="32" actId="1076"/>
          <ac:spMkLst>
            <pc:docMk/>
            <pc:sldMk cId="283417289" sldId="289"/>
            <ac:spMk id="14" creationId="{E37FD8E5-4DED-85BC-A7DD-B53EF953B236}"/>
          </ac:spMkLst>
        </pc:spChg>
        <pc:cxnChg chg="add mod">
          <ac:chgData name="Ander Cejudo Taramona" userId="" providerId="" clId="Web-{136C9A06-50D0-46F5-91F3-B6B590FA20E7}" dt="2023-10-26T07:41:02.337" v="14" actId="14100"/>
          <ac:cxnSpMkLst>
            <pc:docMk/>
            <pc:sldMk cId="283417289" sldId="289"/>
            <ac:cxnSpMk id="13" creationId="{1DDC82B2-1DF4-B684-6F15-11A302940FD8}"/>
          </ac:cxnSpMkLst>
        </pc:cxnChg>
      </pc:sldChg>
      <pc:sldChg chg="addSp modSp">
        <pc:chgData name="Ander Cejudo Taramona" userId="" providerId="" clId="Web-{136C9A06-50D0-46F5-91F3-B6B590FA20E7}" dt="2023-10-26T07:37:23.283" v="6" actId="20577"/>
        <pc:sldMkLst>
          <pc:docMk/>
          <pc:sldMk cId="2317588316" sldId="293"/>
        </pc:sldMkLst>
        <pc:spChg chg="add mod">
          <ac:chgData name="Ander Cejudo Taramona" userId="" providerId="" clId="Web-{136C9A06-50D0-46F5-91F3-B6B590FA20E7}" dt="2023-10-26T07:37:23.283" v="6" actId="20577"/>
          <ac:spMkLst>
            <pc:docMk/>
            <pc:sldMk cId="2317588316" sldId="293"/>
            <ac:spMk id="4" creationId="{FB40D35E-BCF1-A32B-902F-D0C371643AE7}"/>
          </ac:spMkLst>
        </pc:spChg>
      </pc:sldChg>
      <pc:sldChg chg="addSp modSp">
        <pc:chgData name="Ander Cejudo Taramona" userId="" providerId="" clId="Web-{136C9A06-50D0-46F5-91F3-B6B590FA20E7}" dt="2023-10-26T07:37:39.674" v="8" actId="20577"/>
        <pc:sldMkLst>
          <pc:docMk/>
          <pc:sldMk cId="1146095095" sldId="294"/>
        </pc:sldMkLst>
        <pc:spChg chg="add mod">
          <ac:chgData name="Ander Cejudo Taramona" userId="" providerId="" clId="Web-{136C9A06-50D0-46F5-91F3-B6B590FA20E7}" dt="2023-10-26T07:37:39.674" v="8" actId="20577"/>
          <ac:spMkLst>
            <pc:docMk/>
            <pc:sldMk cId="1146095095" sldId="294"/>
            <ac:spMk id="5" creationId="{8C78C98A-15B8-F827-B7A7-5AC0630B00A5}"/>
          </ac:spMkLst>
        </pc:spChg>
      </pc:sldChg>
      <pc:sldChg chg="addSp modSp">
        <pc:chgData name="Ander Cejudo Taramona" userId="" providerId="" clId="Web-{136C9A06-50D0-46F5-91F3-B6B590FA20E7}" dt="2023-10-26T07:42:49.903" v="44" actId="20577"/>
        <pc:sldMkLst>
          <pc:docMk/>
          <pc:sldMk cId="3524076623" sldId="297"/>
        </pc:sldMkLst>
        <pc:spChg chg="add mod">
          <ac:chgData name="Ander Cejudo Taramona" userId="" providerId="" clId="Web-{136C9A06-50D0-46F5-91F3-B6B590FA20E7}" dt="2023-10-26T07:42:49.903" v="44" actId="20577"/>
          <ac:spMkLst>
            <pc:docMk/>
            <pc:sldMk cId="3524076623" sldId="297"/>
            <ac:spMk id="4" creationId="{F6380467-4E95-DC09-6D88-F53FC3BAFE10}"/>
          </ac:spMkLst>
        </pc:spChg>
      </pc:sldChg>
    </pc:docChg>
  </pc:docChgLst>
  <pc:docChgLst>
    <pc:chgData name="Karen López-Linares Román" clId="Web-{387194C8-D0A3-44BE-8579-FAB19E43D306}"/>
    <pc:docChg chg="modSld">
      <pc:chgData name="Karen López-Linares Román" userId="" providerId="" clId="Web-{387194C8-D0A3-44BE-8579-FAB19E43D306}" dt="2023-10-27T08:07:59.440" v="25" actId="1076"/>
      <pc:docMkLst>
        <pc:docMk/>
      </pc:docMkLst>
      <pc:sldChg chg="delSp">
        <pc:chgData name="Karen López-Linares Román" userId="" providerId="" clId="Web-{387194C8-D0A3-44BE-8579-FAB19E43D306}" dt="2023-10-27T08:06:55.107" v="3"/>
        <pc:sldMkLst>
          <pc:docMk/>
          <pc:sldMk cId="633204444" sldId="296"/>
        </pc:sldMkLst>
        <pc:grpChg chg="del">
          <ac:chgData name="Karen López-Linares Román" userId="" providerId="" clId="Web-{387194C8-D0A3-44BE-8579-FAB19E43D306}" dt="2023-10-27T08:06:55.107" v="3"/>
          <ac:grpSpMkLst>
            <pc:docMk/>
            <pc:sldMk cId="633204444" sldId="296"/>
            <ac:grpSpMk id="24" creationId="{67868E2B-6C14-BC09-145C-7F99D2BE213E}"/>
          </ac:grpSpMkLst>
        </pc:grpChg>
      </pc:sldChg>
      <pc:sldChg chg="addSp delSp modSp">
        <pc:chgData name="Karen López-Linares Román" userId="" providerId="" clId="Web-{387194C8-D0A3-44BE-8579-FAB19E43D306}" dt="2023-10-27T08:07:59.440" v="25" actId="1076"/>
        <pc:sldMkLst>
          <pc:docMk/>
          <pc:sldMk cId="3524076623" sldId="297"/>
        </pc:sldMkLst>
        <pc:spChg chg="add del topLvl">
          <ac:chgData name="Karen López-Linares Román" userId="" providerId="" clId="Web-{387194C8-D0A3-44BE-8579-FAB19E43D306}" dt="2023-10-27T08:07:28.922" v="13"/>
          <ac:spMkLst>
            <pc:docMk/>
            <pc:sldMk cId="3524076623" sldId="297"/>
            <ac:spMk id="9" creationId="{1E3F27E6-366F-AE18-ADAF-849DA7BF6E6B}"/>
          </ac:spMkLst>
        </pc:spChg>
        <pc:spChg chg="del">
          <ac:chgData name="Karen López-Linares Román" userId="" providerId="" clId="Web-{387194C8-D0A3-44BE-8579-FAB19E43D306}" dt="2023-10-27T08:06:18.839" v="0"/>
          <ac:spMkLst>
            <pc:docMk/>
            <pc:sldMk cId="3524076623" sldId="297"/>
            <ac:spMk id="10" creationId="{1C455CE5-281F-1CD4-4A2B-16A45F75F93C}"/>
          </ac:spMkLst>
        </pc:spChg>
        <pc:spChg chg="add del mod">
          <ac:chgData name="Karen López-Linares Román" userId="" providerId="" clId="Web-{387194C8-D0A3-44BE-8579-FAB19E43D306}" dt="2023-10-27T08:07:19.672" v="10"/>
          <ac:spMkLst>
            <pc:docMk/>
            <pc:sldMk cId="3524076623" sldId="297"/>
            <ac:spMk id="15" creationId="{7AC40431-8D00-1149-9D7A-84FB3F65BDF3}"/>
          </ac:spMkLst>
        </pc:spChg>
        <pc:spChg chg="add mod">
          <ac:chgData name="Karen López-Linares Román" userId="" providerId="" clId="Web-{387194C8-D0A3-44BE-8579-FAB19E43D306}" dt="2023-10-27T08:07:59.440" v="25" actId="1076"/>
          <ac:spMkLst>
            <pc:docMk/>
            <pc:sldMk cId="3524076623" sldId="297"/>
            <ac:spMk id="17" creationId="{E108E677-4592-3F19-8437-FE1FF9CB0C9F}"/>
          </ac:spMkLst>
        </pc:spChg>
        <pc:grpChg chg="add del mod">
          <ac:chgData name="Karen López-Linares Román" userId="" providerId="" clId="Web-{387194C8-D0A3-44BE-8579-FAB19E43D306}" dt="2023-10-27T08:07:28.922" v="13"/>
          <ac:grpSpMkLst>
            <pc:docMk/>
            <pc:sldMk cId="3524076623" sldId="297"/>
            <ac:grpSpMk id="4" creationId="{A504937B-0935-E892-1703-B96B77E9C352}"/>
          </ac:grpSpMkLst>
        </pc:grpChg>
        <pc:grpChg chg="mod">
          <ac:chgData name="Karen López-Linares Román" userId="" providerId="" clId="Web-{387194C8-D0A3-44BE-8579-FAB19E43D306}" dt="2023-10-27T08:06:24.636" v="2" actId="1076"/>
          <ac:grpSpMkLst>
            <pc:docMk/>
            <pc:sldMk cId="3524076623" sldId="297"/>
            <ac:grpSpMk id="14" creationId="{AFBDCD68-C422-51F7-6CBB-BDBAA47CF088}"/>
          </ac:grpSpMkLst>
        </pc:grpChg>
        <pc:picChg chg="add mod topLvl">
          <ac:chgData name="Karen López-Linares Román" userId="" providerId="" clId="Web-{387194C8-D0A3-44BE-8579-FAB19E43D306}" dt="2023-10-27T08:07:33.751" v="15" actId="1076"/>
          <ac:picMkLst>
            <pc:docMk/>
            <pc:sldMk cId="3524076623" sldId="297"/>
            <ac:picMk id="8" creationId="{F244CD61-4819-406F-4992-A6FCCE9A4CD9}"/>
          </ac:picMkLst>
        </pc:picChg>
      </pc:sldChg>
    </pc:docChg>
  </pc:docChgLst>
  <pc:docChgLst>
    <pc:chgData name="Ander Cejudo Taramona" clId="Web-{67C88BC8-A407-4A3C-93AC-96DDCE94B465}"/>
    <pc:docChg chg="addSld delSld modSld sldOrd">
      <pc:chgData name="Ander Cejudo Taramona" userId="" providerId="" clId="Web-{67C88BC8-A407-4A3C-93AC-96DDCE94B465}" dt="2023-10-26T11:25:16.051" v="239"/>
      <pc:docMkLst>
        <pc:docMk/>
      </pc:docMkLst>
      <pc:sldChg chg="modSp">
        <pc:chgData name="Ander Cejudo Taramona" userId="" providerId="" clId="Web-{67C88BC8-A407-4A3C-93AC-96DDCE94B465}" dt="2023-10-26T11:08:54.966" v="62" actId="20577"/>
        <pc:sldMkLst>
          <pc:docMk/>
          <pc:sldMk cId="0" sldId="256"/>
        </pc:sldMkLst>
        <pc:spChg chg="mod">
          <ac:chgData name="Ander Cejudo Taramona" userId="" providerId="" clId="Web-{67C88BC8-A407-4A3C-93AC-96DDCE94B465}" dt="2023-10-26T11:08:54.966" v="62" actId="20577"/>
          <ac:spMkLst>
            <pc:docMk/>
            <pc:sldMk cId="0" sldId="256"/>
            <ac:spMk id="161" creationId="{00000000-0000-0000-0000-000000000000}"/>
          </ac:spMkLst>
        </pc:spChg>
      </pc:sldChg>
      <pc:sldChg chg="delSp modSp">
        <pc:chgData name="Ander Cejudo Taramona" userId="" providerId="" clId="Web-{67C88BC8-A407-4A3C-93AC-96DDCE94B465}" dt="2023-10-26T11:12:31.013" v="170"/>
        <pc:sldMkLst>
          <pc:docMk/>
          <pc:sldMk cId="0" sldId="258"/>
        </pc:sldMkLst>
        <pc:spChg chg="mod">
          <ac:chgData name="Ander Cejudo Taramona" userId="" providerId="" clId="Web-{67C88BC8-A407-4A3C-93AC-96DDCE94B465}" dt="2023-10-26T11:12:27.450" v="168" actId="20577"/>
          <ac:spMkLst>
            <pc:docMk/>
            <pc:sldMk cId="0" sldId="258"/>
            <ac:spMk id="206" creationId="{00000000-0000-0000-0000-000000000000}"/>
          </ac:spMkLst>
        </pc:spChg>
        <pc:spChg chg="del">
          <ac:chgData name="Ander Cejudo Taramona" userId="" providerId="" clId="Web-{67C88BC8-A407-4A3C-93AC-96DDCE94B465}" dt="2023-10-26T11:12:31.013" v="170"/>
          <ac:spMkLst>
            <pc:docMk/>
            <pc:sldMk cId="0" sldId="258"/>
            <ac:spMk id="208" creationId="{00000000-0000-0000-0000-000000000000}"/>
          </ac:spMkLst>
        </pc:spChg>
        <pc:spChg chg="del">
          <ac:chgData name="Ander Cejudo Taramona" userId="" providerId="" clId="Web-{67C88BC8-A407-4A3C-93AC-96DDCE94B465}" dt="2023-10-26T11:12:31.013" v="169"/>
          <ac:spMkLst>
            <pc:docMk/>
            <pc:sldMk cId="0" sldId="258"/>
            <ac:spMk id="209" creationId="{00000000-0000-0000-0000-000000000000}"/>
          </ac:spMkLst>
        </pc:spChg>
      </pc:sldChg>
      <pc:sldChg chg="modSp">
        <pc:chgData name="Ander Cejudo Taramona" userId="" providerId="" clId="Web-{67C88BC8-A407-4A3C-93AC-96DDCE94B465}" dt="2023-10-26T11:08:34.496" v="58" actId="20577"/>
        <pc:sldMkLst>
          <pc:docMk/>
          <pc:sldMk cId="0" sldId="281"/>
        </pc:sldMkLst>
        <pc:spChg chg="mod">
          <ac:chgData name="Ander Cejudo Taramona" userId="" providerId="" clId="Web-{67C88BC8-A407-4A3C-93AC-96DDCE94B465}" dt="2023-10-26T11:08:34.496" v="58" actId="20577"/>
          <ac:spMkLst>
            <pc:docMk/>
            <pc:sldMk cId="0" sldId="281"/>
            <ac:spMk id="1184" creationId="{00000000-0000-0000-0000-000000000000}"/>
          </ac:spMkLst>
        </pc:spChg>
      </pc:sldChg>
      <pc:sldChg chg="del">
        <pc:chgData name="Ander Cejudo Taramona" userId="" providerId="" clId="Web-{67C88BC8-A407-4A3C-93AC-96DDCE94B465}" dt="2023-10-26T11:07:29.726" v="46"/>
        <pc:sldMkLst>
          <pc:docMk/>
          <pc:sldMk cId="662956588" sldId="292"/>
        </pc:sldMkLst>
      </pc:sldChg>
      <pc:sldChg chg="addSp modSp">
        <pc:chgData name="Ander Cejudo Taramona" userId="" providerId="" clId="Web-{67C88BC8-A407-4A3C-93AC-96DDCE94B465}" dt="2023-10-26T11:02:47.252" v="8" actId="14100"/>
        <pc:sldMkLst>
          <pc:docMk/>
          <pc:sldMk cId="2317588316" sldId="293"/>
        </pc:sldMkLst>
        <pc:spChg chg="mod">
          <ac:chgData name="Ander Cejudo Taramona" userId="" providerId="" clId="Web-{67C88BC8-A407-4A3C-93AC-96DDCE94B465}" dt="2023-10-26T11:02:34.642" v="5" actId="20577"/>
          <ac:spMkLst>
            <pc:docMk/>
            <pc:sldMk cId="2317588316" sldId="293"/>
            <ac:spMk id="4" creationId="{FB40D35E-BCF1-A32B-902F-D0C371643AE7}"/>
          </ac:spMkLst>
        </pc:spChg>
        <pc:picChg chg="add mod">
          <ac:chgData name="Ander Cejudo Taramona" userId="" providerId="" clId="Web-{67C88BC8-A407-4A3C-93AC-96DDCE94B465}" dt="2023-10-26T11:02:47.252" v="8" actId="14100"/>
          <ac:picMkLst>
            <pc:docMk/>
            <pc:sldMk cId="2317588316" sldId="293"/>
            <ac:picMk id="5" creationId="{1C7CF861-AD0E-2514-123B-1247A8B16595}"/>
          </ac:picMkLst>
        </pc:picChg>
      </pc:sldChg>
      <pc:sldChg chg="addSp modSp">
        <pc:chgData name="Ander Cejudo Taramona" userId="" providerId="" clId="Web-{67C88BC8-A407-4A3C-93AC-96DDCE94B465}" dt="2023-10-26T11:06:52.051" v="45" actId="1076"/>
        <pc:sldMkLst>
          <pc:docMk/>
          <pc:sldMk cId="1146095095" sldId="294"/>
        </pc:sldMkLst>
        <pc:spChg chg="add mod">
          <ac:chgData name="Ander Cejudo Taramona" userId="" providerId="" clId="Web-{67C88BC8-A407-4A3C-93AC-96DDCE94B465}" dt="2023-10-26T11:05:09.012" v="14" actId="1076"/>
          <ac:spMkLst>
            <pc:docMk/>
            <pc:sldMk cId="1146095095" sldId="294"/>
            <ac:spMk id="6" creationId="{1A23F9AB-63DA-3F26-CC5B-CF41291EA140}"/>
          </ac:spMkLst>
        </pc:spChg>
        <pc:spChg chg="add mod">
          <ac:chgData name="Ander Cejudo Taramona" userId="" providerId="" clId="Web-{67C88BC8-A407-4A3C-93AC-96DDCE94B465}" dt="2023-10-26T11:06:52.051" v="45" actId="1076"/>
          <ac:spMkLst>
            <pc:docMk/>
            <pc:sldMk cId="1146095095" sldId="294"/>
            <ac:spMk id="8" creationId="{BC172EA2-1108-1FD3-DB82-5E6E41A13238}"/>
          </ac:spMkLst>
        </pc:spChg>
        <pc:picChg chg="add mod">
          <ac:chgData name="Ander Cejudo Taramona" userId="" providerId="" clId="Web-{67C88BC8-A407-4A3C-93AC-96DDCE94B465}" dt="2023-10-26T11:05:20.435" v="18" actId="1076"/>
          <ac:picMkLst>
            <pc:docMk/>
            <pc:sldMk cId="1146095095" sldId="294"/>
            <ac:picMk id="4" creationId="{2E4726E4-E039-27DC-5517-CC5077DA8DD3}"/>
          </ac:picMkLst>
        </pc:picChg>
        <pc:cxnChg chg="add mod">
          <ac:chgData name="Ander Cejudo Taramona" userId="" providerId="" clId="Web-{67C88BC8-A407-4A3C-93AC-96DDCE94B465}" dt="2023-10-26T11:05:52.937" v="24"/>
          <ac:cxnSpMkLst>
            <pc:docMk/>
            <pc:sldMk cId="1146095095" sldId="294"/>
            <ac:cxnSpMk id="7" creationId="{975C91D7-6E73-547C-21FF-CD7774F10E33}"/>
          </ac:cxnSpMkLst>
        </pc:cxnChg>
      </pc:sldChg>
      <pc:sldChg chg="addSp delSp modSp">
        <pc:chgData name="Ander Cejudo Taramona" userId="" providerId="" clId="Web-{67C88BC8-A407-4A3C-93AC-96DDCE94B465}" dt="2023-10-26T11:24:54.487" v="238" actId="1076"/>
        <pc:sldMkLst>
          <pc:docMk/>
          <pc:sldMk cId="633204444" sldId="296"/>
        </pc:sldMkLst>
        <pc:spChg chg="add mod">
          <ac:chgData name="Ander Cejudo Taramona" userId="" providerId="" clId="Web-{67C88BC8-A407-4A3C-93AC-96DDCE94B465}" dt="2023-10-26T11:22:13.820" v="236" actId="1076"/>
          <ac:spMkLst>
            <pc:docMk/>
            <pc:sldMk cId="633204444" sldId="296"/>
            <ac:spMk id="13" creationId="{7A080202-7B21-4F99-8437-499970120BD7}"/>
          </ac:spMkLst>
        </pc:spChg>
        <pc:spChg chg="add mod">
          <ac:chgData name="Ander Cejudo Taramona" userId="" providerId="" clId="Web-{67C88BC8-A407-4A3C-93AC-96DDCE94B465}" dt="2023-10-26T11:22:06.679" v="233" actId="1076"/>
          <ac:spMkLst>
            <pc:docMk/>
            <pc:sldMk cId="633204444" sldId="296"/>
            <ac:spMk id="22" creationId="{85E78801-2BE3-F46B-43A6-40E3DD897C98}"/>
          </ac:spMkLst>
        </pc:spChg>
        <pc:grpChg chg="mod">
          <ac:chgData name="Ander Cejudo Taramona" userId="" providerId="" clId="Web-{67C88BC8-A407-4A3C-93AC-96DDCE94B465}" dt="2023-10-26T11:22:17.523" v="237" actId="1076"/>
          <ac:grpSpMkLst>
            <pc:docMk/>
            <pc:sldMk cId="633204444" sldId="296"/>
            <ac:grpSpMk id="4" creationId="{ECB7549D-9022-687B-AE27-FE84F955EDA4}"/>
          </ac:grpSpMkLst>
        </pc:grpChg>
        <pc:grpChg chg="mod">
          <ac:chgData name="Ander Cejudo Taramona" userId="" providerId="" clId="Web-{67C88BC8-A407-4A3C-93AC-96DDCE94B465}" dt="2023-10-26T11:24:54.487" v="238" actId="1076"/>
          <ac:grpSpMkLst>
            <pc:docMk/>
            <pc:sldMk cId="633204444" sldId="296"/>
            <ac:grpSpMk id="5" creationId="{0B8E7F01-0246-0CC5-2613-D7F05DC04866}"/>
          </ac:grpSpMkLst>
        </pc:grpChg>
        <pc:grpChg chg="mod">
          <ac:chgData name="Ander Cejudo Taramona" userId="" providerId="" clId="Web-{67C88BC8-A407-4A3C-93AC-96DDCE94B465}" dt="2023-10-26T11:20:49.376" v="216" actId="1076"/>
          <ac:grpSpMkLst>
            <pc:docMk/>
            <pc:sldMk cId="633204444" sldId="296"/>
            <ac:grpSpMk id="6" creationId="{B1F2A6C4-A664-1403-26A3-547D1AC9E456}"/>
          </ac:grpSpMkLst>
        </pc:grpChg>
        <pc:grpChg chg="add mod">
          <ac:chgData name="Ander Cejudo Taramona" userId="" providerId="" clId="Web-{67C88BC8-A407-4A3C-93AC-96DDCE94B465}" dt="2023-10-26T11:22:11.444" v="234" actId="1076"/>
          <ac:grpSpMkLst>
            <pc:docMk/>
            <pc:sldMk cId="633204444" sldId="296"/>
            <ac:grpSpMk id="24" creationId="{67868E2B-6C14-BC09-145C-7F99D2BE213E}"/>
          </ac:grpSpMkLst>
        </pc:grpChg>
        <pc:picChg chg="add del mod">
          <ac:chgData name="Ander Cejudo Taramona" userId="" providerId="" clId="Web-{67C88BC8-A407-4A3C-93AC-96DDCE94B465}" dt="2023-10-26T11:19:32.246" v="210"/>
          <ac:picMkLst>
            <pc:docMk/>
            <pc:sldMk cId="633204444" sldId="296"/>
            <ac:picMk id="7" creationId="{9E67A582-9EBC-91C5-854B-235B4BA7F9DF}"/>
          </ac:picMkLst>
        </pc:picChg>
        <pc:picChg chg="add mod">
          <ac:chgData name="Ander Cejudo Taramona" userId="" providerId="" clId="Web-{67C88BC8-A407-4A3C-93AC-96DDCE94B465}" dt="2023-10-26T11:21:42.021" v="225" actId="1076"/>
          <ac:picMkLst>
            <pc:docMk/>
            <pc:sldMk cId="633204444" sldId="296"/>
            <ac:picMk id="8" creationId="{D3EDE203-A8CC-95C4-5B65-3EE39AFB2802}"/>
          </ac:picMkLst>
        </pc:picChg>
      </pc:sldChg>
      <pc:sldChg chg="addSp delSp modSp">
        <pc:chgData name="Ander Cejudo Taramona" userId="" providerId="" clId="Web-{67C88BC8-A407-4A3C-93AC-96DDCE94B465}" dt="2023-10-26T11:12:17.980" v="163"/>
        <pc:sldMkLst>
          <pc:docMk/>
          <pc:sldMk cId="2259978987" sldId="307"/>
        </pc:sldMkLst>
        <pc:spChg chg="add del mod">
          <ac:chgData name="Ander Cejudo Taramona" userId="" providerId="" clId="Web-{67C88BC8-A407-4A3C-93AC-96DDCE94B465}" dt="2023-10-26T11:12:07.214" v="152" actId="20577"/>
          <ac:spMkLst>
            <pc:docMk/>
            <pc:sldMk cId="2259978987" sldId="307"/>
            <ac:spMk id="205" creationId="{00000000-0000-0000-0000-000000000000}"/>
          </ac:spMkLst>
        </pc:spChg>
        <pc:spChg chg="mod">
          <ac:chgData name="Ander Cejudo Taramona" userId="" providerId="" clId="Web-{67C88BC8-A407-4A3C-93AC-96DDCE94B465}" dt="2023-10-26T11:12:17.637" v="161" actId="20577"/>
          <ac:spMkLst>
            <pc:docMk/>
            <pc:sldMk cId="2259978987" sldId="307"/>
            <ac:spMk id="206" creationId="{00000000-0000-0000-0000-000000000000}"/>
          </ac:spMkLst>
        </pc:spChg>
        <pc:spChg chg="del">
          <ac:chgData name="Ander Cejudo Taramona" userId="" providerId="" clId="Web-{67C88BC8-A407-4A3C-93AC-96DDCE94B465}" dt="2023-10-26T11:12:17.809" v="162"/>
          <ac:spMkLst>
            <pc:docMk/>
            <pc:sldMk cId="2259978987" sldId="307"/>
            <ac:spMk id="208" creationId="{00000000-0000-0000-0000-000000000000}"/>
          </ac:spMkLst>
        </pc:spChg>
        <pc:spChg chg="del">
          <ac:chgData name="Ander Cejudo Taramona" userId="" providerId="" clId="Web-{67C88BC8-A407-4A3C-93AC-96DDCE94B465}" dt="2023-10-26T11:12:17.980" v="163"/>
          <ac:spMkLst>
            <pc:docMk/>
            <pc:sldMk cId="2259978987" sldId="307"/>
            <ac:spMk id="209" creationId="{00000000-0000-0000-0000-000000000000}"/>
          </ac:spMkLst>
        </pc:spChg>
      </pc:sldChg>
      <pc:sldChg chg="delSp modSp">
        <pc:chgData name="Ander Cejudo Taramona" userId="" providerId="" clId="Web-{67C88BC8-A407-4A3C-93AC-96DDCE94B465}" dt="2023-10-26T11:11:46.728" v="146"/>
        <pc:sldMkLst>
          <pc:docMk/>
          <pc:sldMk cId="3562687171" sldId="308"/>
        </pc:sldMkLst>
        <pc:spChg chg="mod">
          <ac:chgData name="Ander Cejudo Taramona" userId="" providerId="" clId="Web-{67C88BC8-A407-4A3C-93AC-96DDCE94B465}" dt="2023-10-26T11:11:45.963" v="143" actId="20577"/>
          <ac:spMkLst>
            <pc:docMk/>
            <pc:sldMk cId="3562687171" sldId="308"/>
            <ac:spMk id="206" creationId="{00000000-0000-0000-0000-000000000000}"/>
          </ac:spMkLst>
        </pc:spChg>
        <pc:spChg chg="del">
          <ac:chgData name="Ander Cejudo Taramona" userId="" providerId="" clId="Web-{67C88BC8-A407-4A3C-93AC-96DDCE94B465}" dt="2023-10-26T11:11:46.259" v="144"/>
          <ac:spMkLst>
            <pc:docMk/>
            <pc:sldMk cId="3562687171" sldId="308"/>
            <ac:spMk id="208" creationId="{00000000-0000-0000-0000-000000000000}"/>
          </ac:spMkLst>
        </pc:spChg>
        <pc:spChg chg="del mod">
          <ac:chgData name="Ander Cejudo Taramona" userId="" providerId="" clId="Web-{67C88BC8-A407-4A3C-93AC-96DDCE94B465}" dt="2023-10-26T11:11:46.728" v="146"/>
          <ac:spMkLst>
            <pc:docMk/>
            <pc:sldMk cId="3562687171" sldId="308"/>
            <ac:spMk id="209" creationId="{00000000-0000-0000-0000-000000000000}"/>
          </ac:spMkLst>
        </pc:spChg>
      </pc:sldChg>
      <pc:sldChg chg="delSp modSp">
        <pc:chgData name="Ander Cejudo Taramona" userId="" providerId="" clId="Web-{67C88BC8-A407-4A3C-93AC-96DDCE94B465}" dt="2023-10-26T11:11:38.900" v="138"/>
        <pc:sldMkLst>
          <pc:docMk/>
          <pc:sldMk cId="1453651959" sldId="309"/>
        </pc:sldMkLst>
        <pc:spChg chg="mod">
          <ac:chgData name="Ander Cejudo Taramona" userId="" providerId="" clId="Web-{67C88BC8-A407-4A3C-93AC-96DDCE94B465}" dt="2023-10-26T11:11:38.603" v="136" actId="20577"/>
          <ac:spMkLst>
            <pc:docMk/>
            <pc:sldMk cId="1453651959" sldId="309"/>
            <ac:spMk id="206" creationId="{00000000-0000-0000-0000-000000000000}"/>
          </ac:spMkLst>
        </pc:spChg>
        <pc:spChg chg="del">
          <ac:chgData name="Ander Cejudo Taramona" userId="" providerId="" clId="Web-{67C88BC8-A407-4A3C-93AC-96DDCE94B465}" dt="2023-10-26T11:11:38.821" v="137"/>
          <ac:spMkLst>
            <pc:docMk/>
            <pc:sldMk cId="1453651959" sldId="309"/>
            <ac:spMk id="208" creationId="{00000000-0000-0000-0000-000000000000}"/>
          </ac:spMkLst>
        </pc:spChg>
        <pc:spChg chg="del">
          <ac:chgData name="Ander Cejudo Taramona" userId="" providerId="" clId="Web-{67C88BC8-A407-4A3C-93AC-96DDCE94B465}" dt="2023-10-26T11:11:38.900" v="138"/>
          <ac:spMkLst>
            <pc:docMk/>
            <pc:sldMk cId="1453651959" sldId="309"/>
            <ac:spMk id="209" creationId="{00000000-0000-0000-0000-000000000000}"/>
          </ac:spMkLst>
        </pc:spChg>
      </pc:sldChg>
      <pc:sldChg chg="delSp modSp">
        <pc:chgData name="Ander Cejudo Taramona" userId="" providerId="" clId="Web-{67C88BC8-A407-4A3C-93AC-96DDCE94B465}" dt="2023-10-26T11:11:26.602" v="133"/>
        <pc:sldMkLst>
          <pc:docMk/>
          <pc:sldMk cId="2879074435" sldId="310"/>
        </pc:sldMkLst>
        <pc:spChg chg="mod">
          <ac:chgData name="Ander Cejudo Taramona" userId="" providerId="" clId="Web-{67C88BC8-A407-4A3C-93AC-96DDCE94B465}" dt="2023-10-26T11:11:26.242" v="131" actId="20577"/>
          <ac:spMkLst>
            <pc:docMk/>
            <pc:sldMk cId="2879074435" sldId="310"/>
            <ac:spMk id="206" creationId="{00000000-0000-0000-0000-000000000000}"/>
          </ac:spMkLst>
        </pc:spChg>
        <pc:spChg chg="del">
          <ac:chgData name="Ander Cejudo Taramona" userId="" providerId="" clId="Web-{67C88BC8-A407-4A3C-93AC-96DDCE94B465}" dt="2023-10-26T11:11:26.602" v="133"/>
          <ac:spMkLst>
            <pc:docMk/>
            <pc:sldMk cId="2879074435" sldId="310"/>
            <ac:spMk id="208" creationId="{00000000-0000-0000-0000-000000000000}"/>
          </ac:spMkLst>
        </pc:spChg>
        <pc:spChg chg="del">
          <ac:chgData name="Ander Cejudo Taramona" userId="" providerId="" clId="Web-{67C88BC8-A407-4A3C-93AC-96DDCE94B465}" dt="2023-10-26T11:11:26.602" v="132"/>
          <ac:spMkLst>
            <pc:docMk/>
            <pc:sldMk cId="2879074435" sldId="310"/>
            <ac:spMk id="209" creationId="{00000000-0000-0000-0000-000000000000}"/>
          </ac:spMkLst>
        </pc:spChg>
      </pc:sldChg>
      <pc:sldChg chg="delSp modSp">
        <pc:chgData name="Ander Cejudo Taramona" userId="" providerId="" clId="Web-{67C88BC8-A407-4A3C-93AC-96DDCE94B465}" dt="2023-10-26T11:11:16.195" v="129"/>
        <pc:sldMkLst>
          <pc:docMk/>
          <pc:sldMk cId="462350726" sldId="311"/>
        </pc:sldMkLst>
        <pc:spChg chg="mod">
          <ac:chgData name="Ander Cejudo Taramona" userId="" providerId="" clId="Web-{67C88BC8-A407-4A3C-93AC-96DDCE94B465}" dt="2023-10-26T11:11:15.945" v="127" actId="20577"/>
          <ac:spMkLst>
            <pc:docMk/>
            <pc:sldMk cId="462350726" sldId="311"/>
            <ac:spMk id="206" creationId="{00000000-0000-0000-0000-000000000000}"/>
          </ac:spMkLst>
        </pc:spChg>
        <pc:spChg chg="del">
          <ac:chgData name="Ander Cejudo Taramona" userId="" providerId="" clId="Web-{67C88BC8-A407-4A3C-93AC-96DDCE94B465}" dt="2023-10-26T11:11:16.117" v="128"/>
          <ac:spMkLst>
            <pc:docMk/>
            <pc:sldMk cId="462350726" sldId="311"/>
            <ac:spMk id="208" creationId="{00000000-0000-0000-0000-000000000000}"/>
          </ac:spMkLst>
        </pc:spChg>
        <pc:spChg chg="del">
          <ac:chgData name="Ander Cejudo Taramona" userId="" providerId="" clId="Web-{67C88BC8-A407-4A3C-93AC-96DDCE94B465}" dt="2023-10-26T11:11:16.195" v="129"/>
          <ac:spMkLst>
            <pc:docMk/>
            <pc:sldMk cId="462350726" sldId="311"/>
            <ac:spMk id="209" creationId="{00000000-0000-0000-0000-000000000000}"/>
          </ac:spMkLst>
        </pc:spChg>
      </pc:sldChg>
      <pc:sldChg chg="delSp modSp add del">
        <pc:chgData name="Ander Cejudo Taramona" userId="" providerId="" clId="Web-{67C88BC8-A407-4A3C-93AC-96DDCE94B465}" dt="2023-10-26T11:14:20.442" v="174"/>
        <pc:sldMkLst>
          <pc:docMk/>
          <pc:sldMk cId="1334419820" sldId="312"/>
        </pc:sldMkLst>
        <pc:spChg chg="mod">
          <ac:chgData name="Ander Cejudo Taramona" userId="" providerId="" clId="Web-{67C88BC8-A407-4A3C-93AC-96DDCE94B465}" dt="2023-10-26T11:11:00.131" v="122"/>
          <ac:spMkLst>
            <pc:docMk/>
            <pc:sldMk cId="1334419820" sldId="312"/>
            <ac:spMk id="190" creationId="{00000000-0000-0000-0000-000000000000}"/>
          </ac:spMkLst>
        </pc:spChg>
        <pc:spChg chg="mod">
          <ac:chgData name="Ander Cejudo Taramona" userId="" providerId="" clId="Web-{67C88BC8-A407-4A3C-93AC-96DDCE94B465}" dt="2023-10-26T11:11:00.131" v="121"/>
          <ac:spMkLst>
            <pc:docMk/>
            <pc:sldMk cId="1334419820" sldId="312"/>
            <ac:spMk id="191" creationId="{00000000-0000-0000-0000-000000000000}"/>
          </ac:spMkLst>
        </pc:spChg>
        <pc:spChg chg="mod">
          <ac:chgData name="Ander Cejudo Taramona" userId="" providerId="" clId="Web-{67C88BC8-A407-4A3C-93AC-96DDCE94B465}" dt="2023-10-26T11:11:00.131" v="120"/>
          <ac:spMkLst>
            <pc:docMk/>
            <pc:sldMk cId="1334419820" sldId="312"/>
            <ac:spMk id="193" creationId="{00000000-0000-0000-0000-000000000000}"/>
          </ac:spMkLst>
        </pc:spChg>
        <pc:spChg chg="mod">
          <ac:chgData name="Ander Cejudo Taramona" userId="" providerId="" clId="Web-{67C88BC8-A407-4A3C-93AC-96DDCE94B465}" dt="2023-10-26T11:11:00.131" v="119"/>
          <ac:spMkLst>
            <pc:docMk/>
            <pc:sldMk cId="1334419820" sldId="312"/>
            <ac:spMk id="194" creationId="{00000000-0000-0000-0000-000000000000}"/>
          </ac:spMkLst>
        </pc:spChg>
        <pc:spChg chg="mod">
          <ac:chgData name="Ander Cejudo Taramona" userId="" providerId="" clId="Web-{67C88BC8-A407-4A3C-93AC-96DDCE94B465}" dt="2023-10-26T11:11:00.131" v="118"/>
          <ac:spMkLst>
            <pc:docMk/>
            <pc:sldMk cId="1334419820" sldId="312"/>
            <ac:spMk id="196" creationId="{00000000-0000-0000-0000-000000000000}"/>
          </ac:spMkLst>
        </pc:spChg>
        <pc:spChg chg="mod">
          <ac:chgData name="Ander Cejudo Taramona" userId="" providerId="" clId="Web-{67C88BC8-A407-4A3C-93AC-96DDCE94B465}" dt="2023-10-26T11:11:00.131" v="117"/>
          <ac:spMkLst>
            <pc:docMk/>
            <pc:sldMk cId="1334419820" sldId="312"/>
            <ac:spMk id="197" creationId="{00000000-0000-0000-0000-000000000000}"/>
          </ac:spMkLst>
        </pc:spChg>
        <pc:spChg chg="mod">
          <ac:chgData name="Ander Cejudo Taramona" userId="" providerId="" clId="Web-{67C88BC8-A407-4A3C-93AC-96DDCE94B465}" dt="2023-10-26T11:11:00.116" v="116"/>
          <ac:spMkLst>
            <pc:docMk/>
            <pc:sldMk cId="1334419820" sldId="312"/>
            <ac:spMk id="199" creationId="{00000000-0000-0000-0000-000000000000}"/>
          </ac:spMkLst>
        </pc:spChg>
        <pc:spChg chg="mod">
          <ac:chgData name="Ander Cejudo Taramona" userId="" providerId="" clId="Web-{67C88BC8-A407-4A3C-93AC-96DDCE94B465}" dt="2023-10-26T11:11:00.116" v="115"/>
          <ac:spMkLst>
            <pc:docMk/>
            <pc:sldMk cId="1334419820" sldId="312"/>
            <ac:spMk id="200" creationId="{00000000-0000-0000-0000-000000000000}"/>
          </ac:spMkLst>
        </pc:spChg>
        <pc:spChg chg="mod">
          <ac:chgData name="Ander Cejudo Taramona" userId="" providerId="" clId="Web-{67C88BC8-A407-4A3C-93AC-96DDCE94B465}" dt="2023-10-26T11:11:00.116" v="114"/>
          <ac:spMkLst>
            <pc:docMk/>
            <pc:sldMk cId="1334419820" sldId="312"/>
            <ac:spMk id="202" creationId="{00000000-0000-0000-0000-000000000000}"/>
          </ac:spMkLst>
        </pc:spChg>
        <pc:spChg chg="mod">
          <ac:chgData name="Ander Cejudo Taramona" userId="" providerId="" clId="Web-{67C88BC8-A407-4A3C-93AC-96DDCE94B465}" dt="2023-10-26T11:11:00.116" v="113"/>
          <ac:spMkLst>
            <pc:docMk/>
            <pc:sldMk cId="1334419820" sldId="312"/>
            <ac:spMk id="203" creationId="{00000000-0000-0000-0000-000000000000}"/>
          </ac:spMkLst>
        </pc:spChg>
        <pc:spChg chg="mod">
          <ac:chgData name="Ander Cejudo Taramona" userId="" providerId="" clId="Web-{67C88BC8-A407-4A3C-93AC-96DDCE94B465}" dt="2023-10-26T11:08:06.134" v="53" actId="20577"/>
          <ac:spMkLst>
            <pc:docMk/>
            <pc:sldMk cId="1334419820" sldId="312"/>
            <ac:spMk id="206" creationId="{00000000-0000-0000-0000-000000000000}"/>
          </ac:spMkLst>
        </pc:spChg>
        <pc:spChg chg="del">
          <ac:chgData name="Ander Cejudo Taramona" userId="" providerId="" clId="Web-{67C88BC8-A407-4A3C-93AC-96DDCE94B465}" dt="2023-10-26T11:08:15.807" v="54"/>
          <ac:spMkLst>
            <pc:docMk/>
            <pc:sldMk cId="1334419820" sldId="312"/>
            <ac:spMk id="208" creationId="{00000000-0000-0000-0000-000000000000}"/>
          </ac:spMkLst>
        </pc:spChg>
        <pc:spChg chg="del mod">
          <ac:chgData name="Ander Cejudo Taramona" userId="" providerId="" clId="Web-{67C88BC8-A407-4A3C-93AC-96DDCE94B465}" dt="2023-10-26T11:08:16.323" v="56"/>
          <ac:spMkLst>
            <pc:docMk/>
            <pc:sldMk cId="1334419820" sldId="312"/>
            <ac:spMk id="209" creationId="{00000000-0000-0000-0000-000000000000}"/>
          </ac:spMkLst>
        </pc:spChg>
      </pc:sldChg>
      <pc:sldChg chg="add del replId">
        <pc:chgData name="Ander Cejudo Taramona" userId="" providerId="" clId="Web-{67C88BC8-A407-4A3C-93AC-96DDCE94B465}" dt="2023-10-26T11:25:16.051" v="239"/>
        <pc:sldMkLst>
          <pc:docMk/>
          <pc:sldMk cId="1712727650" sldId="313"/>
        </pc:sldMkLst>
      </pc:sldChg>
      <pc:sldChg chg="addSp delSp modSp add ord replId">
        <pc:chgData name="Ander Cejudo Taramona" userId="" providerId="" clId="Web-{67C88BC8-A407-4A3C-93AC-96DDCE94B465}" dt="2023-10-26T11:15:56.621" v="205"/>
        <pc:sldMkLst>
          <pc:docMk/>
          <pc:sldMk cId="1240581979" sldId="314"/>
        </pc:sldMkLst>
        <pc:spChg chg="add del mod">
          <ac:chgData name="Ander Cejudo Taramona" userId="" providerId="" clId="Web-{67C88BC8-A407-4A3C-93AC-96DDCE94B465}" dt="2023-10-26T11:15:56.621" v="205"/>
          <ac:spMkLst>
            <pc:docMk/>
            <pc:sldMk cId="1240581979" sldId="314"/>
            <ac:spMk id="2" creationId="{165C8D24-F212-5BCB-A0D6-245105EC926B}"/>
          </ac:spMkLst>
        </pc:spChg>
        <pc:spChg chg="add del mod">
          <ac:chgData name="Ander Cejudo Taramona" userId="" providerId="" clId="Web-{67C88BC8-A407-4A3C-93AC-96DDCE94B465}" dt="2023-10-26T11:15:56.621" v="204"/>
          <ac:spMkLst>
            <pc:docMk/>
            <pc:sldMk cId="1240581979" sldId="314"/>
            <ac:spMk id="3" creationId="{8DF65CF9-0DC6-43FF-8CBF-9FE378A61D49}"/>
          </ac:spMkLst>
        </pc:spChg>
        <pc:spChg chg="mod">
          <ac:chgData name="Ander Cejudo Taramona" userId="" providerId="" clId="Web-{67C88BC8-A407-4A3C-93AC-96DDCE94B465}" dt="2023-10-26T11:15:13.649" v="188" actId="20577"/>
          <ac:spMkLst>
            <pc:docMk/>
            <pc:sldMk cId="1240581979" sldId="314"/>
            <ac:spMk id="202" creationId="{00000000-0000-0000-0000-000000000000}"/>
          </ac:spMkLst>
        </pc:spChg>
        <pc:spChg chg="mod">
          <ac:chgData name="Ander Cejudo Taramona" userId="" providerId="" clId="Web-{67C88BC8-A407-4A3C-93AC-96DDCE94B465}" dt="2023-10-26T11:15:52.168" v="203" actId="20577"/>
          <ac:spMkLst>
            <pc:docMk/>
            <pc:sldMk cId="1240581979" sldId="314"/>
            <ac:spMk id="203" creationId="{00000000-0000-0000-0000-000000000000}"/>
          </ac:spMkLst>
        </pc:spChg>
        <pc:spChg chg="mod">
          <ac:chgData name="Ander Cejudo Taramona" userId="" providerId="" clId="Web-{67C88BC8-A407-4A3C-93AC-96DDCE94B465}" dt="2023-10-26T11:14:50.288" v="182" actId="20577"/>
          <ac:spMkLst>
            <pc:docMk/>
            <pc:sldMk cId="1240581979" sldId="314"/>
            <ac:spMk id="205" creationId="{00000000-0000-0000-0000-000000000000}"/>
          </ac:spMkLst>
        </pc:spChg>
        <pc:spChg chg="mod">
          <ac:chgData name="Ander Cejudo Taramona" userId="" providerId="" clId="Web-{67C88BC8-A407-4A3C-93AC-96DDCE94B465}" dt="2023-10-26T11:15:02.445" v="184" actId="20577"/>
          <ac:spMkLst>
            <pc:docMk/>
            <pc:sldMk cId="1240581979" sldId="314"/>
            <ac:spMk id="20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6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840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d969a7efa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fd969a7ef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8E9F9A7-89C6-474F-A8D1-EC041086C3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719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753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37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28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747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88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Slide">
  <p:cSld name="First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8346866" y="5478169"/>
            <a:ext cx="2911279" cy="37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9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4506535"/>
          </a:xfrm>
          <a:prstGeom prst="rect">
            <a:avLst/>
          </a:prstGeom>
          <a:noFill/>
          <a:ln>
            <a:noFill/>
          </a:ln>
        </p:spPr>
      </p:sp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28813" y="377705"/>
            <a:ext cx="2372719" cy="7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9"/>
          <p:cNvSpPr txBox="1">
            <a:spLocks noGrp="1"/>
          </p:cNvSpPr>
          <p:nvPr>
            <p:ph type="body" idx="3"/>
          </p:nvPr>
        </p:nvSpPr>
        <p:spPr>
          <a:xfrm>
            <a:off x="1326944" y="3574059"/>
            <a:ext cx="5063346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body" idx="4"/>
          </p:nvPr>
        </p:nvSpPr>
        <p:spPr>
          <a:xfrm>
            <a:off x="1326943" y="4494343"/>
            <a:ext cx="5063346" cy="37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5"/>
          </p:nvPr>
        </p:nvSpPr>
        <p:spPr>
          <a:xfrm>
            <a:off x="1296307" y="5298103"/>
            <a:ext cx="5093982" cy="37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C587CD-4570-4268-8A00-2ADE411F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F198-45F2-4A76-B24D-451D09451CF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9833B0E-93E6-4DA8-B8B9-D70FA078D849}"/>
              </a:ext>
            </a:extLst>
          </p:cNvPr>
          <p:cNvSpPr/>
          <p:nvPr userDrawn="1"/>
        </p:nvSpPr>
        <p:spPr>
          <a:xfrm>
            <a:off x="0" y="140370"/>
            <a:ext cx="12192000" cy="734891"/>
          </a:xfrm>
          <a:prstGeom prst="rect">
            <a:avLst/>
          </a:prstGeom>
          <a:gradFill flip="none" rotWithShape="1">
            <a:gsLst>
              <a:gs pos="0">
                <a:srgbClr val="72B3BC"/>
              </a:gs>
              <a:gs pos="100000">
                <a:srgbClr val="00566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aleway" panose="020B0503030101060003" pitchFamily="34" charset="0"/>
            </a:endParaRPr>
          </a:p>
        </p:txBody>
      </p:sp>
      <p:sp>
        <p:nvSpPr>
          <p:cNvPr id="9" name="Título 10">
            <a:extLst>
              <a:ext uri="{FF2B5EF4-FFF2-40B4-BE49-F238E27FC236}">
                <a16:creationId xmlns:a16="http://schemas.microsoft.com/office/drawing/2014/main" id="{6892283F-0D46-4000-B1C1-B733F26C3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920942" cy="43457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NOMBRE LÍNEA TECNOLÓGICA</a:t>
            </a:r>
          </a:p>
        </p:txBody>
      </p:sp>
      <p:sp>
        <p:nvSpPr>
          <p:cNvPr id="10" name="Google Shape;189;p21">
            <a:extLst>
              <a:ext uri="{FF2B5EF4-FFF2-40B4-BE49-F238E27FC236}">
                <a16:creationId xmlns:a16="http://schemas.microsoft.com/office/drawing/2014/main" id="{1240931F-1E64-4E02-8DC9-54E280FB1469}"/>
              </a:ext>
            </a:extLst>
          </p:cNvPr>
          <p:cNvSpPr/>
          <p:nvPr userDrawn="1"/>
        </p:nvSpPr>
        <p:spPr>
          <a:xfrm>
            <a:off x="665018" y="1618835"/>
            <a:ext cx="950400" cy="1036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740C3DA-3394-4CC4-92F8-5FE8B79BE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2077" y="1781667"/>
            <a:ext cx="5678487" cy="8976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0377AC8B-D932-497C-B5D1-605BC7A19F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2788" y="1325563"/>
            <a:ext cx="4848225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9ACBC"/>
                </a:solidFill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s-ES" dirty="0"/>
              <a:t>THE CHALLENGE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FB1AA315-BE5C-442A-9C95-4C137C754C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92788" y="2736624"/>
            <a:ext cx="4848225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9ACBC"/>
                </a:solidFill>
              </a:defRPr>
            </a:lvl1pPr>
            <a:lvl2pPr marL="457200" indent="0" algn="l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THE PROPOSED SOLUTION</a:t>
            </a:r>
          </a:p>
          <a:p>
            <a:pPr lvl="0"/>
            <a:endParaRPr lang="es-ES" dirty="0"/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25594358-4BD9-41C7-BA60-03F552760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1356" y="3261808"/>
            <a:ext cx="5678487" cy="1175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35C776A2-D62B-45C4-900D-FFDA508D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13509" y="4591233"/>
            <a:ext cx="4848225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9ACBC"/>
                </a:solidFill>
              </a:defRPr>
            </a:lvl1pPr>
            <a:lvl2pPr marL="457200" indent="0" algn="l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THE RESULT</a:t>
            </a:r>
          </a:p>
          <a:p>
            <a:pPr lvl="0"/>
            <a:endParaRPr lang="es-ES" dirty="0"/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67418617-4066-47B5-99C4-A4CB1A8F04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92077" y="5116418"/>
            <a:ext cx="5678487" cy="8976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F2AC9E-8D98-481B-9F35-7EB7E8801C84}"/>
              </a:ext>
            </a:extLst>
          </p:cNvPr>
          <p:cNvSpPr txBox="1"/>
          <p:nvPr userDrawn="1"/>
        </p:nvSpPr>
        <p:spPr>
          <a:xfrm>
            <a:off x="8954286" y="324975"/>
            <a:ext cx="29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i="0" dirty="0">
                <a:solidFill>
                  <a:srgbClr val="FFFFFF"/>
                </a:solidFill>
                <a:effectLst/>
                <a:latin typeface="Muli" panose="02000503040000020004" pitchFamily="2" charset="0"/>
              </a:rPr>
              <a:t>SUCCESS STORIES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333E6FB7-F5F8-4263-A56F-99677ED960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5018" y="1045208"/>
            <a:ext cx="2643187" cy="566511"/>
          </a:xfrm>
          <a:prstGeom prst="rect">
            <a:avLst/>
          </a:prstGeom>
        </p:spPr>
        <p:txBody>
          <a:bodyPr/>
          <a:lstStyle>
            <a:lvl1pPr>
              <a:defRPr lang="es-ES" sz="3200" b="1" dirty="0">
                <a:solidFill>
                  <a:srgbClr val="49ACB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dirty="0"/>
              <a:t>ACRÓNIMO</a:t>
            </a:r>
          </a:p>
        </p:txBody>
      </p:sp>
    </p:spTree>
    <p:extLst>
      <p:ext uri="{BB962C8B-B14F-4D97-AF65-F5344CB8AC3E}">
        <p14:creationId xmlns:p14="http://schemas.microsoft.com/office/powerpoint/2010/main" val="180540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C587CD-4570-4268-8A00-2ADE411F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F198-45F2-4A76-B24D-451D09451CF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9833B0E-93E6-4DA8-B8B9-D70FA078D849}"/>
              </a:ext>
            </a:extLst>
          </p:cNvPr>
          <p:cNvSpPr/>
          <p:nvPr userDrawn="1"/>
        </p:nvSpPr>
        <p:spPr>
          <a:xfrm>
            <a:off x="0" y="140370"/>
            <a:ext cx="12192000" cy="734891"/>
          </a:xfrm>
          <a:prstGeom prst="rect">
            <a:avLst/>
          </a:prstGeom>
          <a:gradFill flip="none" rotWithShape="1">
            <a:gsLst>
              <a:gs pos="0">
                <a:srgbClr val="72B3BC"/>
              </a:gs>
              <a:gs pos="100000">
                <a:srgbClr val="00566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aleway" panose="020B0503030101060003" pitchFamily="34" charset="0"/>
            </a:endParaRPr>
          </a:p>
        </p:txBody>
      </p:sp>
      <p:sp>
        <p:nvSpPr>
          <p:cNvPr id="9" name="Título 10">
            <a:extLst>
              <a:ext uri="{FF2B5EF4-FFF2-40B4-BE49-F238E27FC236}">
                <a16:creationId xmlns:a16="http://schemas.microsoft.com/office/drawing/2014/main" id="{6892283F-0D46-4000-B1C1-B733F26C3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045633" cy="43457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NOMBRE LÍNEA TECNOLÓGICA</a:t>
            </a:r>
          </a:p>
        </p:txBody>
      </p:sp>
      <p:sp>
        <p:nvSpPr>
          <p:cNvPr id="10" name="Google Shape;189;p21">
            <a:extLst>
              <a:ext uri="{FF2B5EF4-FFF2-40B4-BE49-F238E27FC236}">
                <a16:creationId xmlns:a16="http://schemas.microsoft.com/office/drawing/2014/main" id="{1240931F-1E64-4E02-8DC9-54E280FB1469}"/>
              </a:ext>
            </a:extLst>
          </p:cNvPr>
          <p:cNvSpPr/>
          <p:nvPr userDrawn="1"/>
        </p:nvSpPr>
        <p:spPr>
          <a:xfrm>
            <a:off x="665018" y="1618835"/>
            <a:ext cx="950400" cy="1036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740C3DA-3394-4CC4-92F8-5FE8B79BE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2077" y="1781667"/>
            <a:ext cx="5678487" cy="8976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0377AC8B-D932-497C-B5D1-605BC7A19F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2788" y="1325563"/>
            <a:ext cx="4848225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9ACBC"/>
                </a:solidFill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s-ES" dirty="0"/>
              <a:t>THE CHALLENGE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FB1AA315-BE5C-442A-9C95-4C137C754C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92788" y="2736624"/>
            <a:ext cx="4848225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9ACBC"/>
                </a:solidFill>
              </a:defRPr>
            </a:lvl1pPr>
            <a:lvl2pPr marL="457200" indent="0" algn="l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THE PROPOSED SOLUTION</a:t>
            </a:r>
          </a:p>
          <a:p>
            <a:pPr lvl="0"/>
            <a:endParaRPr lang="es-ES" dirty="0"/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25594358-4BD9-41C7-BA60-03F552760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1356" y="3261808"/>
            <a:ext cx="5678487" cy="1175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35C776A2-D62B-45C4-900D-FFDA508D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13509" y="4591233"/>
            <a:ext cx="4848225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9ACBC"/>
                </a:solidFill>
              </a:defRPr>
            </a:lvl1pPr>
            <a:lvl2pPr marL="457200" indent="0" algn="l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THE RESULT</a:t>
            </a:r>
          </a:p>
          <a:p>
            <a:pPr lvl="0"/>
            <a:endParaRPr lang="es-ES" dirty="0"/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67418617-4066-47B5-99C4-A4CB1A8F04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92077" y="5116418"/>
            <a:ext cx="5678487" cy="8976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6502D1F-8A09-4922-B8C7-FEBE7774C7FF}"/>
              </a:ext>
            </a:extLst>
          </p:cNvPr>
          <p:cNvSpPr txBox="1"/>
          <p:nvPr userDrawn="1"/>
        </p:nvSpPr>
        <p:spPr>
          <a:xfrm>
            <a:off x="8954286" y="324975"/>
            <a:ext cx="29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rgbClr val="FFFFFF"/>
                </a:solidFill>
                <a:latin typeface="Muli" panose="02000503040000020004" pitchFamily="2" charset="0"/>
              </a:rPr>
              <a:t>PROJECTS</a:t>
            </a:r>
            <a:endParaRPr lang="es-ES" b="1" i="0" dirty="0">
              <a:solidFill>
                <a:srgbClr val="FFFFFF"/>
              </a:solidFill>
              <a:effectLst/>
              <a:latin typeface="Muli" panose="02000503040000020004" pitchFamily="2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8FFC05-5466-43E6-8226-E0F5C8D1E8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5018" y="1045208"/>
            <a:ext cx="2643187" cy="566511"/>
          </a:xfrm>
          <a:prstGeom prst="rect">
            <a:avLst/>
          </a:prstGeom>
        </p:spPr>
        <p:txBody>
          <a:bodyPr/>
          <a:lstStyle>
            <a:lvl1pPr>
              <a:defRPr lang="es-ES" sz="3200" b="1" dirty="0">
                <a:solidFill>
                  <a:srgbClr val="49ACB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dirty="0"/>
              <a:t>ACRÓNIMO</a:t>
            </a:r>
          </a:p>
        </p:txBody>
      </p:sp>
    </p:spTree>
    <p:extLst>
      <p:ext uri="{BB962C8B-B14F-4D97-AF65-F5344CB8AC3E}">
        <p14:creationId xmlns:p14="http://schemas.microsoft.com/office/powerpoint/2010/main" val="2826191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79707ED-0284-46BD-B756-3696FF9D901B}"/>
              </a:ext>
            </a:extLst>
          </p:cNvPr>
          <p:cNvSpPr/>
          <p:nvPr userDrawn="1"/>
        </p:nvSpPr>
        <p:spPr>
          <a:xfrm>
            <a:off x="0" y="140370"/>
            <a:ext cx="12192000" cy="734891"/>
          </a:xfrm>
          <a:prstGeom prst="rect">
            <a:avLst/>
          </a:prstGeom>
          <a:gradFill flip="none" rotWithShape="1">
            <a:gsLst>
              <a:gs pos="0">
                <a:srgbClr val="72B3BC"/>
              </a:gs>
              <a:gs pos="100000">
                <a:srgbClr val="00566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aleway" panose="020B0503030101060003" pitchFamily="34" charset="0"/>
            </a:endParaRPr>
          </a:p>
        </p:txBody>
      </p:sp>
      <p:sp>
        <p:nvSpPr>
          <p:cNvPr id="9" name="Título 10">
            <a:extLst>
              <a:ext uri="{FF2B5EF4-FFF2-40B4-BE49-F238E27FC236}">
                <a16:creationId xmlns:a16="http://schemas.microsoft.com/office/drawing/2014/main" id="{A104192F-2249-4F02-B501-9E84FDEAF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045633" cy="43457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NOMBRE LÍNEA TECNOLÓGICA</a:t>
            </a:r>
          </a:p>
        </p:txBody>
      </p:sp>
      <p:sp>
        <p:nvSpPr>
          <p:cNvPr id="10" name="Google Shape;189;p21">
            <a:extLst>
              <a:ext uri="{FF2B5EF4-FFF2-40B4-BE49-F238E27FC236}">
                <a16:creationId xmlns:a16="http://schemas.microsoft.com/office/drawing/2014/main" id="{672B8140-A059-420B-8899-CDCB3DE7871B}"/>
              </a:ext>
            </a:extLst>
          </p:cNvPr>
          <p:cNvSpPr/>
          <p:nvPr userDrawn="1"/>
        </p:nvSpPr>
        <p:spPr>
          <a:xfrm>
            <a:off x="665018" y="1618835"/>
            <a:ext cx="950400" cy="1036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9085442-702E-40F5-97FA-6E60C03527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433" y="326026"/>
            <a:ext cx="1295174" cy="434573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0F5FB33-56BB-4EAF-9CD3-A8C33B0C8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5018" y="1127916"/>
            <a:ext cx="9868593" cy="1189037"/>
          </a:xfrm>
          <a:prstGeom prst="rect">
            <a:avLst/>
          </a:prstGeom>
        </p:spPr>
        <p:txBody>
          <a:bodyPr/>
          <a:lstStyle>
            <a:lvl1pPr>
              <a:defRPr lang="es-ES" sz="3200" b="1" dirty="0">
                <a:solidFill>
                  <a:srgbClr val="49ACB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dirty="0"/>
              <a:t>Haga clic para modificar los estilos de texto del</a:t>
            </a:r>
          </a:p>
        </p:txBody>
      </p:sp>
    </p:spTree>
    <p:extLst>
      <p:ext uri="{BB962C8B-B14F-4D97-AF65-F5344CB8AC3E}">
        <p14:creationId xmlns:p14="http://schemas.microsoft.com/office/powerpoint/2010/main" val="75590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9;p21">
            <a:extLst>
              <a:ext uri="{FF2B5EF4-FFF2-40B4-BE49-F238E27FC236}">
                <a16:creationId xmlns:a16="http://schemas.microsoft.com/office/drawing/2014/main" id="{4C3392D3-9F15-4173-B419-FEACF1C87933}"/>
              </a:ext>
            </a:extLst>
          </p:cNvPr>
          <p:cNvSpPr/>
          <p:nvPr userDrawn="1"/>
        </p:nvSpPr>
        <p:spPr>
          <a:xfrm>
            <a:off x="5545986" y="1560645"/>
            <a:ext cx="950400" cy="1036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FFA3B98-863A-46F3-9A82-B9309D0FBD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598" y="218608"/>
            <a:ext cx="1947501" cy="65345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09024950-8123-4B0A-B9FA-EC5C79E7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01" y="793646"/>
            <a:ext cx="10515600" cy="767000"/>
          </a:xfrm>
          <a:prstGeom prst="rect">
            <a:avLst/>
          </a:prstGeom>
        </p:spPr>
        <p:txBody>
          <a:bodyPr/>
          <a:lstStyle>
            <a:lvl1pPr>
              <a:defRPr lang="es-ES" sz="3200" b="1" dirty="0">
                <a:solidFill>
                  <a:srgbClr val="49ACBC"/>
                </a:solidFill>
              </a:defRPr>
            </a:lvl1pPr>
          </a:lstStyle>
          <a:p>
            <a:pPr marL="0" lvl="0" algn="ctr"/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9582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9;p21">
            <a:extLst>
              <a:ext uri="{FF2B5EF4-FFF2-40B4-BE49-F238E27FC236}">
                <a16:creationId xmlns:a16="http://schemas.microsoft.com/office/drawing/2014/main" id="{4C3392D3-9F15-4173-B419-FEACF1C87933}"/>
              </a:ext>
            </a:extLst>
          </p:cNvPr>
          <p:cNvSpPr/>
          <p:nvPr userDrawn="1"/>
        </p:nvSpPr>
        <p:spPr>
          <a:xfrm>
            <a:off x="666415" y="1219046"/>
            <a:ext cx="950400" cy="1036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l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FFA3B98-863A-46F3-9A82-B9309D0FBD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598" y="218608"/>
            <a:ext cx="1947501" cy="653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282322-80AB-45DB-9403-2906C464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659865"/>
            <a:ext cx="10515600" cy="559182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200" b="1" kern="1200" dirty="0">
                <a:solidFill>
                  <a:srgbClr val="49ACB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9945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79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68501B-C2B4-4C82-999D-BB205547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630" y="6356057"/>
            <a:ext cx="89281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+mj-lt"/>
              </a:defRPr>
            </a:lvl1pPr>
          </a:lstStyle>
          <a:p>
            <a:fld id="{17D272FC-7B3A-49B1-9637-EB9D0030B74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2763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">
  <p:cSld name="Contents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>
            <a:spLocks noGrp="1"/>
          </p:cNvSpPr>
          <p:nvPr>
            <p:ph type="pic" idx="2"/>
          </p:nvPr>
        </p:nvSpPr>
        <p:spPr>
          <a:xfrm>
            <a:off x="8173411" y="0"/>
            <a:ext cx="4018589" cy="6857999"/>
          </a:xfrm>
          <a:prstGeom prst="rect">
            <a:avLst/>
          </a:prstGeom>
          <a:noFill/>
          <a:ln>
            <a:noFill/>
          </a:ln>
        </p:spPr>
      </p:sp>
      <p:pic>
        <p:nvPicPr>
          <p:cNvPr id="31" name="Google Shape;31;p31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04410" y="351413"/>
            <a:ext cx="1759769" cy="590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Google Shape;32;p31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33;p31"/>
          <p:cNvSpPr txBox="1">
            <a:spLocks noGrp="1"/>
          </p:cNvSpPr>
          <p:nvPr>
            <p:ph type="sldNum" idx="12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  <a:defRPr sz="4000" b="1">
                <a:solidFill>
                  <a:srgbClr val="15284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body" idx="1"/>
          </p:nvPr>
        </p:nvSpPr>
        <p:spPr>
          <a:xfrm>
            <a:off x="7369918" y="3687536"/>
            <a:ext cx="987322" cy="7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2"/>
          </p:nvPr>
        </p:nvSpPr>
        <p:spPr>
          <a:xfrm>
            <a:off x="7346956" y="5029200"/>
            <a:ext cx="2081728" cy="7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3"/>
          </p:nvPr>
        </p:nvSpPr>
        <p:spPr>
          <a:xfrm>
            <a:off x="2214513" y="5029200"/>
            <a:ext cx="2081728" cy="7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4"/>
          </p:nvPr>
        </p:nvSpPr>
        <p:spPr>
          <a:xfrm>
            <a:off x="2237475" y="3687536"/>
            <a:ext cx="987322" cy="7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5"/>
          </p:nvPr>
        </p:nvSpPr>
        <p:spPr>
          <a:xfrm>
            <a:off x="4778641" y="4136115"/>
            <a:ext cx="2081728" cy="7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6"/>
          </p:nvPr>
        </p:nvSpPr>
        <p:spPr>
          <a:xfrm>
            <a:off x="4797756" y="3014136"/>
            <a:ext cx="987322" cy="7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7"/>
          </p:nvPr>
        </p:nvSpPr>
        <p:spPr>
          <a:xfrm>
            <a:off x="9914050" y="5029200"/>
            <a:ext cx="2081728" cy="7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8"/>
          </p:nvPr>
        </p:nvSpPr>
        <p:spPr>
          <a:xfrm>
            <a:off x="9937012" y="3687536"/>
            <a:ext cx="987322" cy="7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" name="Google Shape;44;p32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04410" y="351413"/>
            <a:ext cx="1759769" cy="590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32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32"/>
          <p:cNvSpPr txBox="1">
            <a:spLocks noGrp="1"/>
          </p:cNvSpPr>
          <p:nvPr>
            <p:ph type="sldNum" idx="12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  <a:defRPr sz="4000" b="1">
                <a:solidFill>
                  <a:srgbClr val="15284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Slide">
  <p:cSld name="Clean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6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ctr">
              <a:spcBef>
                <a:spcPts val="0"/>
              </a:spcBef>
              <a:buNone/>
              <a:defRPr sz="14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ctr">
              <a:spcBef>
                <a:spcPts val="0"/>
              </a:spcBef>
              <a:buNone/>
              <a:defRPr sz="14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ctr">
              <a:spcBef>
                <a:spcPts val="0"/>
              </a:spcBef>
              <a:buNone/>
              <a:defRPr sz="14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ctr">
              <a:spcBef>
                <a:spcPts val="0"/>
              </a:spcBef>
              <a:buNone/>
              <a:defRPr sz="14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ctr">
              <a:spcBef>
                <a:spcPts val="0"/>
              </a:spcBef>
              <a:buNone/>
              <a:defRPr sz="14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ctr">
              <a:spcBef>
                <a:spcPts val="0"/>
              </a:spcBef>
              <a:buNone/>
              <a:defRPr sz="14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ctr">
              <a:spcBef>
                <a:spcPts val="0"/>
              </a:spcBef>
              <a:buNone/>
              <a:defRPr sz="14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ctr">
              <a:spcBef>
                <a:spcPts val="0"/>
              </a:spcBef>
              <a:buNone/>
              <a:defRPr sz="14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  <a:defRPr sz="4000" b="1">
                <a:solidFill>
                  <a:srgbClr val="15284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Title Slide">
  <p:cSld name="73_Title Slid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3"/>
          <p:cNvSpPr>
            <a:spLocks noGrp="1"/>
          </p:cNvSpPr>
          <p:nvPr>
            <p:ph type="pic" idx="2"/>
          </p:nvPr>
        </p:nvSpPr>
        <p:spPr>
          <a:xfrm rot="-539077">
            <a:off x="6636063" y="1086154"/>
            <a:ext cx="4298482" cy="3832806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title"/>
          </p:nvPr>
        </p:nvSpPr>
        <p:spPr>
          <a:xfrm>
            <a:off x="2720451" y="2202458"/>
            <a:ext cx="6751099" cy="9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"/>
          </p:nvPr>
        </p:nvSpPr>
        <p:spPr>
          <a:xfrm>
            <a:off x="6410547" y="6133843"/>
            <a:ext cx="3249637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3"/>
          </p:nvPr>
        </p:nvSpPr>
        <p:spPr>
          <a:xfrm>
            <a:off x="2531818" y="6133843"/>
            <a:ext cx="3249637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">
  <p:cSld name="Whit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B6775-92EA-4C5A-AC07-13A144E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F198-45F2-4A76-B24D-451D09451CF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Google Shape;189;p21">
            <a:extLst>
              <a:ext uri="{FF2B5EF4-FFF2-40B4-BE49-F238E27FC236}">
                <a16:creationId xmlns:a16="http://schemas.microsoft.com/office/drawing/2014/main" id="{62999D30-EF51-4950-811C-94B9E76A6B32}"/>
              </a:ext>
            </a:extLst>
          </p:cNvPr>
          <p:cNvSpPr/>
          <p:nvPr userDrawn="1"/>
        </p:nvSpPr>
        <p:spPr>
          <a:xfrm>
            <a:off x="5620800" y="1336203"/>
            <a:ext cx="950400" cy="1036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97D38D6C-D583-4991-AD54-D55ADF0CB9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018" y="806336"/>
            <a:ext cx="10861964" cy="529868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rgbClr val="49ACBC"/>
                </a:solidFill>
              </a:defRPr>
            </a:lvl1pPr>
          </a:lstStyle>
          <a:p>
            <a:r>
              <a:rPr lang="es-ES" dirty="0"/>
              <a:t>HAGA CLIC PARA MODIFICAR EL TÍTULO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C244DF-36A4-4136-8FF1-936470FDEFE0}"/>
              </a:ext>
            </a:extLst>
          </p:cNvPr>
          <p:cNvSpPr/>
          <p:nvPr userDrawn="1"/>
        </p:nvSpPr>
        <p:spPr>
          <a:xfrm>
            <a:off x="6967" y="1902639"/>
            <a:ext cx="12192000" cy="2912470"/>
          </a:xfrm>
          <a:prstGeom prst="rect">
            <a:avLst/>
          </a:prstGeom>
          <a:gradFill flip="none" rotWithShape="1">
            <a:gsLst>
              <a:gs pos="0">
                <a:srgbClr val="72B3BC"/>
              </a:gs>
              <a:gs pos="100000">
                <a:srgbClr val="00566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aleway" panose="020B0503030101060003" pitchFamily="34" charset="0"/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98139B2-1A35-4C6B-8071-F1A4EAF571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452" y="3906981"/>
            <a:ext cx="2644025" cy="8497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CA6CD146-55A1-46D2-8AC3-4A4264B7B6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9056" y="3906980"/>
            <a:ext cx="2644025" cy="8497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4B1DF64-AF53-47F0-8D17-8329FB2B76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634" y="3906980"/>
            <a:ext cx="2644025" cy="8497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AE33B2F0-FF63-4282-9AF4-43C95B71A9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517" y="3906980"/>
            <a:ext cx="2644025" cy="8497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FB8FCD32-1AE7-4499-8E15-62802F12BA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0538" y="4814888"/>
            <a:ext cx="2643187" cy="1793875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  <a:defRPr sz="1200"/>
            </a:lvl1pPr>
            <a:lvl2pPr marL="800100" indent="-342900">
              <a:buFont typeface="Arial" panose="020B0604020202020204" pitchFamily="34" charset="0"/>
              <a:buChar char="•"/>
              <a:defRPr sz="1200"/>
            </a:lvl2pPr>
            <a:lvl3pPr marL="1257300" indent="-34290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200"/>
            </a:lvl4pPr>
            <a:lvl5pPr marL="2114550" indent="-2857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E77644BC-BF21-4A58-8F55-A5009DFA37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19056" y="4880933"/>
            <a:ext cx="2643187" cy="1793875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  <a:defRPr sz="1200"/>
            </a:lvl1pPr>
            <a:lvl2pPr marL="800100" indent="-342900">
              <a:buFont typeface="Arial" panose="020B0604020202020204" pitchFamily="34" charset="0"/>
              <a:buChar char="•"/>
              <a:defRPr sz="1200"/>
            </a:lvl2pPr>
            <a:lvl3pPr marL="1257300" indent="-34290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200"/>
            </a:lvl4pPr>
            <a:lvl5pPr marL="2114550" indent="-2857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A50A4000-E826-45F3-8CEC-F495BC5703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6634" y="4930809"/>
            <a:ext cx="2643187" cy="1793875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  <a:defRPr sz="1200"/>
            </a:lvl1pPr>
            <a:lvl2pPr marL="800100" indent="-342900">
              <a:buFont typeface="Arial" panose="020B0604020202020204" pitchFamily="34" charset="0"/>
              <a:buChar char="•"/>
              <a:defRPr sz="1200"/>
            </a:lvl2pPr>
            <a:lvl3pPr marL="1257300" indent="-34290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200"/>
            </a:lvl4pPr>
            <a:lvl5pPr marL="2114550" indent="-2857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00E6E9A3-1855-46B0-9A1A-784FE658B6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10517" y="4898539"/>
            <a:ext cx="2643187" cy="1793875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  <a:defRPr sz="1200"/>
            </a:lvl1pPr>
            <a:lvl2pPr marL="800100" indent="-342900">
              <a:buFont typeface="Arial" panose="020B0604020202020204" pitchFamily="34" charset="0"/>
              <a:buChar char="•"/>
              <a:defRPr sz="1200"/>
            </a:lvl2pPr>
            <a:lvl3pPr marL="1257300" indent="-34290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200"/>
            </a:lvl4pPr>
            <a:lvl5pPr marL="2114550" indent="-2857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24A7D21-4EFD-4819-BDF1-DB19FE806E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598" y="218608"/>
            <a:ext cx="1947501" cy="6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31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F85BF3-D491-4D96-B013-37442604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407" y="6338985"/>
            <a:ext cx="2743200" cy="365125"/>
          </a:xfrm>
        </p:spPr>
        <p:txBody>
          <a:bodyPr/>
          <a:lstStyle/>
          <a:p>
            <a:fld id="{6CABF198-45F2-4A76-B24D-451D09451CF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EE8DCC2-2221-49C0-B2FE-D6D0CF5076B1}"/>
              </a:ext>
            </a:extLst>
          </p:cNvPr>
          <p:cNvSpPr/>
          <p:nvPr userDrawn="1"/>
        </p:nvSpPr>
        <p:spPr>
          <a:xfrm>
            <a:off x="0" y="140370"/>
            <a:ext cx="12192000" cy="734891"/>
          </a:xfrm>
          <a:prstGeom prst="rect">
            <a:avLst/>
          </a:prstGeom>
          <a:gradFill flip="none" rotWithShape="1">
            <a:gsLst>
              <a:gs pos="0">
                <a:srgbClr val="72B3BC"/>
              </a:gs>
              <a:gs pos="100000">
                <a:srgbClr val="00566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aleway" panose="020B0503030101060003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88364B6-A7EE-40D4-9B24-44F2C32CC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433" y="326026"/>
            <a:ext cx="1295174" cy="434573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4934A3FC-8065-47D1-9CEE-0787855484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43457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4212D67C-ACEE-4B59-A12F-3B22D9BBA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9" y="1404938"/>
            <a:ext cx="5771607" cy="1654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49ACBC"/>
                </a:solidFill>
              </a:defRPr>
            </a:lvl1pPr>
            <a:lvl2pPr marL="742950" indent="-285750">
              <a:buClr>
                <a:schemeClr val="accent4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s-ES" dirty="0"/>
              <a:t>HAGA CLIC PARA MODIFICAR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B3F3DA8-61B2-4E1C-8AC7-EE96A3B7C0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3584" y="3591532"/>
            <a:ext cx="5771607" cy="1654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49ACBC"/>
                </a:solidFill>
              </a:defRPr>
            </a:lvl1pPr>
            <a:lvl2pPr marL="742950" indent="-285750">
              <a:buClr>
                <a:schemeClr val="accent4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s-ES" dirty="0"/>
              <a:t>HAGA CLIC PARA MODIFICAR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2389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sldNum" idx="12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1" r:id="rId3"/>
    <p:sldLayoutId id="2147483656" r:id="rId4"/>
    <p:sldLayoutId id="2147483673" r:id="rId5"/>
    <p:sldLayoutId id="2147483676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32DF0F-852D-4AB9-87F1-2E0572D8F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F7674-6CB8-45A3-BB0D-A20CFF06F753}" type="datetime1">
              <a:rPr lang="es-ES" smtClean="0"/>
              <a:t>27/10/2023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F6C98B-DB17-4C71-8B57-9623FCBD3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9B89A4-A9BE-4A52-9CC0-F7BFE51C4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BF198-45F2-4A76-B24D-451D09451C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65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63" r:id="rId7"/>
    <p:sldLayoutId id="2147483660" r:id="rId8"/>
    <p:sldLayoutId id="2147483661" r:id="rId9"/>
    <p:sldLayoutId id="2147483664" r:id="rId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Acejudo@vicomtech.org" TargetMode="External"/><Relationship Id="rId4" Type="http://schemas.openxmlformats.org/officeDocument/2006/relationships/hyperlink" Target="mailto:Klopez@vicomtech.or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" descr="Imagen que contiene pequeño, cd, cámara, tabla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3034" b="13033"/>
          <a:stretch/>
        </p:blipFill>
        <p:spPr>
          <a:xfrm>
            <a:off x="0" y="0"/>
            <a:ext cx="12191999" cy="4506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"/>
          <p:cNvSpPr/>
          <p:nvPr/>
        </p:nvSpPr>
        <p:spPr>
          <a:xfrm>
            <a:off x="0" y="-8315"/>
            <a:ext cx="12192000" cy="4514850"/>
          </a:xfrm>
          <a:prstGeom prst="rect">
            <a:avLst/>
          </a:prstGeom>
          <a:solidFill>
            <a:srgbClr val="0099CC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933855" y="3429000"/>
            <a:ext cx="6128425" cy="2704842"/>
          </a:xfrm>
          <a:prstGeom prst="rect">
            <a:avLst/>
          </a:prstGeom>
          <a:solidFill>
            <a:srgbClr val="5CB8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>
            <a:spLocks noGrp="1"/>
          </p:cNvSpPr>
          <p:nvPr>
            <p:ph type="body" idx="1"/>
          </p:nvPr>
        </p:nvSpPr>
        <p:spPr>
          <a:xfrm>
            <a:off x="8346866" y="5478169"/>
            <a:ext cx="2911279" cy="37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 dirty="0">
                <a:hlinkClick r:id="rId4"/>
              </a:rPr>
              <a:t>klopez@vicomtech.org</a:t>
            </a:r>
            <a:endParaRPr lang="es-ES" dirty="0"/>
          </a:p>
          <a:p>
            <a:pPr marL="0" indent="0">
              <a:spcBef>
                <a:spcPts val="0"/>
              </a:spcBef>
            </a:pPr>
            <a:r>
              <a:rPr lang="es-ES" dirty="0">
                <a:hlinkClick r:id="rId5"/>
              </a:rPr>
              <a:t>acejudo@vicomtech.org</a:t>
            </a:r>
            <a:endParaRPr lang="es-ES" dirty="0"/>
          </a:p>
          <a:p>
            <a:pPr marL="0" indent="0">
              <a:spcBef>
                <a:spcPts val="0"/>
              </a:spcBef>
            </a:pPr>
            <a:endParaRPr lang="es-ES" dirty="0"/>
          </a:p>
        </p:txBody>
      </p:sp>
      <p:sp>
        <p:nvSpPr>
          <p:cNvPr id="162" name="Google Shape;162;p1"/>
          <p:cNvSpPr txBox="1">
            <a:spLocks noGrp="1"/>
          </p:cNvSpPr>
          <p:nvPr>
            <p:ph type="body" idx="3"/>
          </p:nvPr>
        </p:nvSpPr>
        <p:spPr>
          <a:xfrm>
            <a:off x="1326950" y="3574051"/>
            <a:ext cx="56535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14999"/>
              </a:lnSpc>
              <a:spcBef>
                <a:spcPts val="0"/>
              </a:spcBef>
            </a:pPr>
            <a:r>
              <a:rPr lang="en-US" sz="36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Introducción</a:t>
            </a:r>
            <a:r>
              <a:rPr lang="en-US" sz="36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práctica</a:t>
            </a:r>
            <a:r>
              <a:rPr lang="en-US" sz="36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a la </a:t>
            </a:r>
            <a:r>
              <a:rPr lang="en-US" sz="36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inteligencia</a:t>
            </a:r>
            <a:r>
              <a:rPr lang="en-US" sz="36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artificial</a:t>
            </a:r>
            <a:endParaRPr lang="es-ES" dirty="0"/>
          </a:p>
        </p:txBody>
      </p:sp>
      <p:sp>
        <p:nvSpPr>
          <p:cNvPr id="163" name="Google Shape;163;p1"/>
          <p:cNvSpPr txBox="1">
            <a:spLocks noGrp="1"/>
          </p:cNvSpPr>
          <p:nvPr>
            <p:ph type="body" idx="5"/>
          </p:nvPr>
        </p:nvSpPr>
        <p:spPr>
          <a:xfrm>
            <a:off x="1296307" y="5450503"/>
            <a:ext cx="509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s-ES" dirty="0"/>
              <a:t>Salud Digital y Aplicaciones Biomédicas, </a:t>
            </a:r>
            <a:r>
              <a:rPr lang="es-ES" dirty="0" err="1"/>
              <a:t>Vicomtech</a:t>
            </a:r>
            <a:endParaRPr dirty="0" err="1"/>
          </a:p>
        </p:txBody>
      </p:sp>
      <p:sp>
        <p:nvSpPr>
          <p:cNvPr id="164" name="Google Shape;164;p1"/>
          <p:cNvSpPr/>
          <p:nvPr/>
        </p:nvSpPr>
        <p:spPr>
          <a:xfrm>
            <a:off x="7604468" y="5343725"/>
            <a:ext cx="574443" cy="574443"/>
          </a:xfrm>
          <a:prstGeom prst="ellipse">
            <a:avLst/>
          </a:prstGeom>
          <a:solidFill>
            <a:srgbClr val="0099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7719590" y="5505900"/>
            <a:ext cx="344198" cy="2500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6" name="Google Shape;16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28813" y="377705"/>
            <a:ext cx="2372719" cy="796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"/>
          <p:cNvCxnSpPr/>
          <p:nvPr/>
        </p:nvCxnSpPr>
        <p:spPr>
          <a:xfrm>
            <a:off x="1443652" y="5260988"/>
            <a:ext cx="5214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B7708A-732D-56AB-7918-E16FBF730E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741E9B-8082-5725-A329-A8165FBE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máquina vs aprendizaje profundo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6EAF9-B2EA-55AF-6CC2-B4CAEB136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53" y="2472285"/>
            <a:ext cx="7658494" cy="3200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7FC1A-CCD5-D5E5-A769-9527BDE53C25}"/>
              </a:ext>
            </a:extLst>
          </p:cNvPr>
          <p:cNvSpPr txBox="1"/>
          <p:nvPr/>
        </p:nvSpPr>
        <p:spPr>
          <a:xfrm>
            <a:off x="8385048" y="1659441"/>
            <a:ext cx="603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1"/>
                </a:solidFill>
              </a:rPr>
              <a:t>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05E6-2D89-45E9-0C8C-154970B9C662}"/>
              </a:ext>
            </a:extLst>
          </p:cNvPr>
          <p:cNvSpPr txBox="1"/>
          <p:nvPr/>
        </p:nvSpPr>
        <p:spPr>
          <a:xfrm>
            <a:off x="2923032" y="1659441"/>
            <a:ext cx="603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1"/>
                </a:solidFill>
              </a:rPr>
              <a:t>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1E30D-A80C-8BC7-0CCD-D19CFA3AF6C0}"/>
              </a:ext>
            </a:extLst>
          </p:cNvPr>
          <p:cNvSpPr txBox="1"/>
          <p:nvPr/>
        </p:nvSpPr>
        <p:spPr>
          <a:xfrm>
            <a:off x="9500616" y="2007139"/>
            <a:ext cx="1975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Utiliza los datos y la experiencia para aprender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701FB-53B5-0A79-E292-5F16643F33EA}"/>
              </a:ext>
            </a:extLst>
          </p:cNvPr>
          <p:cNvSpPr txBox="1"/>
          <p:nvPr/>
        </p:nvSpPr>
        <p:spPr>
          <a:xfrm>
            <a:off x="479957" y="2150395"/>
            <a:ext cx="1975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Utiliza pesos inspirados en el funcionamiento del cerebro humano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653BB-82B3-070F-471A-0CF165BC5C77}"/>
              </a:ext>
            </a:extLst>
          </p:cNvPr>
          <p:cNvSpPr txBox="1"/>
          <p:nvPr/>
        </p:nvSpPr>
        <p:spPr>
          <a:xfrm>
            <a:off x="7388498" y="6388124"/>
            <a:ext cx="3977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tx2">
                    <a:lumMod val="50000"/>
                  </a:schemeClr>
                </a:solidFill>
              </a:rPr>
              <a:t>Extraído de: https://www.youtube.com/watch?v=ad79nYk2keg</a:t>
            </a:r>
          </a:p>
        </p:txBody>
      </p:sp>
    </p:spTree>
    <p:extLst>
      <p:ext uri="{BB962C8B-B14F-4D97-AF65-F5344CB8AC3E}">
        <p14:creationId xmlns:p14="http://schemas.microsoft.com/office/powerpoint/2010/main" val="156728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B7708A-732D-56AB-7918-E16FBF730E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741E9B-8082-5725-A329-A8165FBE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máquina vs aprendizaje profundo</a:t>
            </a: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05590E58-FF72-00F7-F8B1-CA85C2A6ECD9}"/>
              </a:ext>
            </a:extLst>
          </p:cNvPr>
          <p:cNvGrpSpPr/>
          <p:nvPr/>
        </p:nvGrpSpPr>
        <p:grpSpPr>
          <a:xfrm>
            <a:off x="3993573" y="2066672"/>
            <a:ext cx="4026235" cy="923544"/>
            <a:chOff x="3703287" y="2514600"/>
            <a:chExt cx="4026235" cy="923544"/>
          </a:xfrm>
        </p:grpSpPr>
        <p:pic>
          <p:nvPicPr>
            <p:cNvPr id="5" name="Graphic 4" descr="Car outline">
              <a:extLst>
                <a:ext uri="{FF2B5EF4-FFF2-40B4-BE49-F238E27FC236}">
                  <a16:creationId xmlns:a16="http://schemas.microsoft.com/office/drawing/2014/main" id="{B6038C04-2FE8-B377-9518-E81AE8A6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3287" y="252374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ruck outline">
              <a:extLst>
                <a:ext uri="{FF2B5EF4-FFF2-40B4-BE49-F238E27FC236}">
                  <a16:creationId xmlns:a16="http://schemas.microsoft.com/office/drawing/2014/main" id="{BCC657BA-E99D-7151-0909-91F86E12B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33416" y="2514600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Motorcycle outline">
              <a:extLst>
                <a:ext uri="{FF2B5EF4-FFF2-40B4-BE49-F238E27FC236}">
                  <a16:creationId xmlns:a16="http://schemas.microsoft.com/office/drawing/2014/main" id="{06E9D1BC-F4B5-2057-1651-5477AC1F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15122" y="2523744"/>
              <a:ext cx="914400" cy="914400"/>
            </a:xfrm>
            <a:prstGeom prst="rect">
              <a:avLst/>
            </a:prstGeom>
          </p:spPr>
        </p:pic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1752FCAC-4E4C-3D2A-B2AD-027644B61233}"/>
              </a:ext>
            </a:extLst>
          </p:cNvPr>
          <p:cNvGrpSpPr/>
          <p:nvPr/>
        </p:nvGrpSpPr>
        <p:grpSpPr>
          <a:xfrm>
            <a:off x="7463677" y="1659441"/>
            <a:ext cx="4947631" cy="5118540"/>
            <a:chOff x="7463677" y="1659441"/>
            <a:chExt cx="4947631" cy="5118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7FC1A-CCD5-D5E5-A769-9527BDE53C25}"/>
                </a:ext>
              </a:extLst>
            </p:cNvPr>
            <p:cNvSpPr txBox="1"/>
            <p:nvPr/>
          </p:nvSpPr>
          <p:spPr>
            <a:xfrm>
              <a:off x="8385048" y="1659441"/>
              <a:ext cx="603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chemeClr val="accent1"/>
                  </a:solidFill>
                </a:rPr>
                <a:t>ML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EF9178D-7B98-4996-730F-9F9F9AD64510}"/>
                </a:ext>
              </a:extLst>
            </p:cNvPr>
            <p:cNvGrpSpPr/>
            <p:nvPr/>
          </p:nvGrpSpPr>
          <p:grpSpPr>
            <a:xfrm>
              <a:off x="7463677" y="2135967"/>
              <a:ext cx="4947631" cy="4642014"/>
              <a:chOff x="7463677" y="2135967"/>
              <a:chExt cx="4947631" cy="464201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5E07CF-38DD-2A17-4D7E-A5151776BEDD}"/>
                  </a:ext>
                </a:extLst>
              </p:cNvPr>
              <p:cNvSpPr txBox="1"/>
              <p:nvPr/>
            </p:nvSpPr>
            <p:spPr>
              <a:xfrm>
                <a:off x="8557236" y="2235389"/>
                <a:ext cx="197510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</a:rPr>
                  <a:t>Variables:</a:t>
                </a:r>
              </a:p>
              <a:p>
                <a:r>
                  <a:rPr lang="es-ES" sz="1100" dirty="0"/>
                  <a:t>- Número de ruedas</a:t>
                </a:r>
              </a:p>
              <a:p>
                <a:r>
                  <a:rPr lang="es-ES" sz="1100" dirty="0"/>
                  <a:t>- Tamaño</a:t>
                </a:r>
              </a:p>
              <a:p>
                <a:r>
                  <a:rPr lang="es-ES" sz="1100" dirty="0"/>
                  <a:t>- Techo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8878700-7520-BFEE-9ED4-8C76A2D77C1C}"/>
                  </a:ext>
                </a:extLst>
              </p:cNvPr>
              <p:cNvSpPr/>
              <p:nvPr/>
            </p:nvSpPr>
            <p:spPr>
              <a:xfrm>
                <a:off x="9151620" y="3557008"/>
                <a:ext cx="1606296" cy="590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/>
                  <a:t>¿Tiene 2 ruedas?</a:t>
                </a:r>
              </a:p>
            </p:txBody>
          </p:sp>
          <p:pic>
            <p:nvPicPr>
              <p:cNvPr id="19" name="Graphic 18" descr="Question Mark outline">
                <a:extLst>
                  <a:ext uri="{FF2B5EF4-FFF2-40B4-BE49-F238E27FC236}">
                    <a16:creationId xmlns:a16="http://schemas.microsoft.com/office/drawing/2014/main" id="{9DED5740-407F-02CE-53D9-28D81EB62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775212" y="3063464"/>
                <a:ext cx="453187" cy="453187"/>
              </a:xfrm>
              <a:prstGeom prst="rect">
                <a:avLst/>
              </a:prstGeom>
            </p:spPr>
          </p:pic>
          <p:pic>
            <p:nvPicPr>
              <p:cNvPr id="20" name="Graphic 19" descr="Motorcycle outline">
                <a:extLst>
                  <a:ext uri="{FF2B5EF4-FFF2-40B4-BE49-F238E27FC236}">
                    <a16:creationId xmlns:a16="http://schemas.microsoft.com/office/drawing/2014/main" id="{15ACA966-039F-4AE5-7DCC-97399332D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547501" y="4285162"/>
                <a:ext cx="599035" cy="599035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888CF59-AC5F-5EE4-0BCC-D3130552EF39}"/>
                  </a:ext>
                </a:extLst>
              </p:cNvPr>
              <p:cNvSpPr/>
              <p:nvPr/>
            </p:nvSpPr>
            <p:spPr>
              <a:xfrm>
                <a:off x="8348472" y="4497266"/>
                <a:ext cx="1606296" cy="590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/>
                  <a:t>¿Tiene techo?</a:t>
                </a:r>
              </a:p>
            </p:txBody>
          </p:sp>
          <p:pic>
            <p:nvPicPr>
              <p:cNvPr id="22" name="Graphic 21" descr="Motorcycle outline">
                <a:extLst>
                  <a:ext uri="{FF2B5EF4-FFF2-40B4-BE49-F238E27FC236}">
                    <a16:creationId xmlns:a16="http://schemas.microsoft.com/office/drawing/2014/main" id="{FBCE3119-D384-1D2C-2038-721427708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688653" y="5250948"/>
                <a:ext cx="599035" cy="599035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4A6D250-B30D-E755-2D5B-5EE1364B9173}"/>
                  </a:ext>
                </a:extLst>
              </p:cNvPr>
              <p:cNvSpPr/>
              <p:nvPr/>
            </p:nvSpPr>
            <p:spPr>
              <a:xfrm>
                <a:off x="7709916" y="5414496"/>
                <a:ext cx="1606296" cy="590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/>
                  <a:t>¿Es grande?</a:t>
                </a:r>
              </a:p>
            </p:txBody>
          </p:sp>
          <p:pic>
            <p:nvPicPr>
              <p:cNvPr id="24" name="Graphic 23" descr="Truck outline">
                <a:extLst>
                  <a:ext uri="{FF2B5EF4-FFF2-40B4-BE49-F238E27FC236}">
                    <a16:creationId xmlns:a16="http://schemas.microsoft.com/office/drawing/2014/main" id="{8E93D5D3-73DB-7604-1501-1E542C299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97346" y="6077160"/>
                <a:ext cx="700821" cy="700821"/>
              </a:xfrm>
              <a:prstGeom prst="rect">
                <a:avLst/>
              </a:prstGeom>
            </p:spPr>
          </p:pic>
          <p:pic>
            <p:nvPicPr>
              <p:cNvPr id="25" name="Graphic 24" descr="Car outline">
                <a:extLst>
                  <a:ext uri="{FF2B5EF4-FFF2-40B4-BE49-F238E27FC236}">
                    <a16:creationId xmlns:a16="http://schemas.microsoft.com/office/drawing/2014/main" id="{E68EDBDC-A589-A14C-A7CB-54D693A80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63677" y="6068016"/>
                <a:ext cx="704963" cy="704963"/>
              </a:xfrm>
              <a:prstGeom prst="rect">
                <a:avLst/>
              </a:prstGeom>
            </p:spPr>
          </p:pic>
          <p:pic>
            <p:nvPicPr>
              <p:cNvPr id="27" name="Graphic 26" descr="Thought bubble outline">
                <a:extLst>
                  <a:ext uri="{FF2B5EF4-FFF2-40B4-BE49-F238E27FC236}">
                    <a16:creationId xmlns:a16="http://schemas.microsoft.com/office/drawing/2014/main" id="{A367D8A3-BEC8-45DA-117E-05098A2E4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01806" y="2135967"/>
                <a:ext cx="1237604" cy="1237604"/>
              </a:xfrm>
              <a:prstGeom prst="rect">
                <a:avLst/>
              </a:prstGeom>
            </p:spPr>
          </p:pic>
          <p:pic>
            <p:nvPicPr>
              <p:cNvPr id="28" name="Graphic 27" descr="Car outline">
                <a:extLst>
                  <a:ext uri="{FF2B5EF4-FFF2-40B4-BE49-F238E27FC236}">
                    <a16:creationId xmlns:a16="http://schemas.microsoft.com/office/drawing/2014/main" id="{F651F39E-0FE0-F0C8-D251-EB2613CEB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331056" y="2357483"/>
                <a:ext cx="289552" cy="289552"/>
              </a:xfrm>
              <a:prstGeom prst="rect">
                <a:avLst/>
              </a:prstGeom>
            </p:spPr>
          </p:pic>
          <p:pic>
            <p:nvPicPr>
              <p:cNvPr id="29" name="Graphic 28" descr="Truck outline">
                <a:extLst>
                  <a:ext uri="{FF2B5EF4-FFF2-40B4-BE49-F238E27FC236}">
                    <a16:creationId xmlns:a16="http://schemas.microsoft.com/office/drawing/2014/main" id="{A6C60019-E6BF-C0BB-71D5-0EDEA59EF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717383" y="2487117"/>
                <a:ext cx="289552" cy="289552"/>
              </a:xfrm>
              <a:prstGeom prst="rect">
                <a:avLst/>
              </a:prstGeom>
            </p:spPr>
          </p:pic>
          <p:pic>
            <p:nvPicPr>
              <p:cNvPr id="30" name="Graphic 29" descr="Motorcycle outline">
                <a:extLst>
                  <a:ext uri="{FF2B5EF4-FFF2-40B4-BE49-F238E27FC236}">
                    <a16:creationId xmlns:a16="http://schemas.microsoft.com/office/drawing/2014/main" id="{DD3337CC-0CAA-8A39-B402-4416D7B3C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425868" y="2571003"/>
                <a:ext cx="332048" cy="332048"/>
              </a:xfrm>
              <a:prstGeom prst="rect">
                <a:avLst/>
              </a:prstGeom>
            </p:spPr>
          </p:pic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306E9B9-9EA0-75E3-6F0F-9C46A16DC78C}"/>
                  </a:ext>
                </a:extLst>
              </p:cNvPr>
              <p:cNvCxnSpPr>
                <a:stCxn id="17" idx="4"/>
                <a:endCxn id="21" idx="0"/>
              </p:cNvCxnSpPr>
              <p:nvPr/>
            </p:nvCxnSpPr>
            <p:spPr>
              <a:xfrm flipH="1">
                <a:off x="9151620" y="4147143"/>
                <a:ext cx="803148" cy="350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492823F-EBA6-D8D1-951D-799C71A4E307}"/>
                  </a:ext>
                </a:extLst>
              </p:cNvPr>
              <p:cNvCxnSpPr>
                <a:stCxn id="21" idx="4"/>
                <a:endCxn id="23" idx="0"/>
              </p:cNvCxnSpPr>
              <p:nvPr/>
            </p:nvCxnSpPr>
            <p:spPr>
              <a:xfrm flipH="1">
                <a:off x="8513064" y="5087401"/>
                <a:ext cx="638556" cy="3270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DD3B21B-BDDC-511F-4931-11F0F3F7422F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9954768" y="4147143"/>
                <a:ext cx="665840" cy="2621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7EB3F16-E892-6FA3-4CF0-1F516ED60A3D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9151620" y="5087401"/>
                <a:ext cx="746547" cy="2621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0C54534-8041-0539-9EA1-74E4FBBA635D}"/>
                  </a:ext>
                </a:extLst>
              </p:cNvPr>
              <p:cNvCxnSpPr>
                <a:cxnSpLocks/>
                <a:stCxn id="23" idx="4"/>
              </p:cNvCxnSpPr>
              <p:nvPr/>
            </p:nvCxnSpPr>
            <p:spPr>
              <a:xfrm flipH="1">
                <a:off x="7816158" y="6004631"/>
                <a:ext cx="696906" cy="2063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F84732F-D6F7-95F5-C7F7-E45D9779C351}"/>
                  </a:ext>
                </a:extLst>
              </p:cNvPr>
              <p:cNvCxnSpPr>
                <a:cxnSpLocks/>
                <a:stCxn id="23" idx="4"/>
              </p:cNvCxnSpPr>
              <p:nvPr/>
            </p:nvCxnSpPr>
            <p:spPr>
              <a:xfrm>
                <a:off x="8513064" y="6004631"/>
                <a:ext cx="909390" cy="2063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22C41A6-8C0C-BC31-F500-5FD4A5098A54}"/>
                  </a:ext>
                </a:extLst>
              </p:cNvPr>
              <p:cNvSpPr txBox="1"/>
              <p:nvPr/>
            </p:nvSpPr>
            <p:spPr>
              <a:xfrm>
                <a:off x="10436204" y="4076096"/>
                <a:ext cx="1975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</a:rPr>
                  <a:t>SI</a:t>
                </a:r>
                <a:endParaRPr lang="es-ES" sz="11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2CE566-AD84-C06E-63DF-799BEA8C1EF3}"/>
                  </a:ext>
                </a:extLst>
              </p:cNvPr>
              <p:cNvSpPr txBox="1"/>
              <p:nvPr/>
            </p:nvSpPr>
            <p:spPr>
              <a:xfrm>
                <a:off x="9604340" y="5021430"/>
                <a:ext cx="1975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</a:rPr>
                  <a:t>SI</a:t>
                </a:r>
                <a:endParaRPr lang="es-ES" sz="11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D2A4EA-F2BF-1D29-DEA6-8BB98F90A44F}"/>
                  </a:ext>
                </a:extLst>
              </p:cNvPr>
              <p:cNvSpPr txBox="1"/>
              <p:nvPr/>
            </p:nvSpPr>
            <p:spPr>
              <a:xfrm>
                <a:off x="9031831" y="5902792"/>
                <a:ext cx="1975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</a:rPr>
                  <a:t>SI</a:t>
                </a:r>
                <a:endParaRPr lang="es-ES" sz="11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8F4D666-EDAD-77F0-3E2A-C4A2D15207FD}"/>
                  </a:ext>
                </a:extLst>
              </p:cNvPr>
              <p:cNvSpPr txBox="1"/>
              <p:nvPr/>
            </p:nvSpPr>
            <p:spPr>
              <a:xfrm>
                <a:off x="9151620" y="4093193"/>
                <a:ext cx="1975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</a:rPr>
                  <a:t>NO</a:t>
                </a:r>
                <a:endParaRPr lang="es-ES" sz="11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C9B3E9-D88F-9864-5EB7-F3FB75647AE7}"/>
                  </a:ext>
                </a:extLst>
              </p:cNvPr>
              <p:cNvSpPr txBox="1"/>
              <p:nvPr/>
            </p:nvSpPr>
            <p:spPr>
              <a:xfrm>
                <a:off x="8450764" y="5023711"/>
                <a:ext cx="1975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</a:rPr>
                  <a:t>NO</a:t>
                </a:r>
                <a:endParaRPr lang="es-ES" sz="11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64F76A-1AFF-2375-2D0A-F6E24B772A6D}"/>
                  </a:ext>
                </a:extLst>
              </p:cNvPr>
              <p:cNvSpPr txBox="1"/>
              <p:nvPr/>
            </p:nvSpPr>
            <p:spPr>
              <a:xfrm>
                <a:off x="7548837" y="5929516"/>
                <a:ext cx="1975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</a:rPr>
                  <a:t>NO</a:t>
                </a:r>
                <a:endParaRPr lang="es-ES" sz="1100" dirty="0"/>
              </a:p>
            </p:txBody>
          </p:sp>
        </p:grp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6A6B6306-4773-E3E7-8C76-0E75A2BA6323}"/>
              </a:ext>
            </a:extLst>
          </p:cNvPr>
          <p:cNvGrpSpPr/>
          <p:nvPr/>
        </p:nvGrpSpPr>
        <p:grpSpPr>
          <a:xfrm>
            <a:off x="4747325" y="3522883"/>
            <a:ext cx="2507366" cy="2287233"/>
            <a:chOff x="4747325" y="3522883"/>
            <a:chExt cx="2507366" cy="2287233"/>
          </a:xfrm>
        </p:grpSpPr>
        <p:pic>
          <p:nvPicPr>
            <p:cNvPr id="1026" name="Picture 2" descr="Yamaha MWC-4 es un prototipo futurista de cuatro ruedas que se inclina en  las curvas">
              <a:extLst>
                <a:ext uri="{FF2B5EF4-FFF2-40B4-BE49-F238E27FC236}">
                  <a16:creationId xmlns:a16="http://schemas.microsoft.com/office/drawing/2014/main" id="{C315F340-C6C2-D8AC-3552-2031863B7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784" y="3522883"/>
              <a:ext cx="1939191" cy="1292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os coches descapotables BMW te harán sentir cielo | BMW España">
              <a:extLst>
                <a:ext uri="{FF2B5EF4-FFF2-40B4-BE49-F238E27FC236}">
                  <a16:creationId xmlns:a16="http://schemas.microsoft.com/office/drawing/2014/main" id="{61F7CB7E-DE5B-203C-D92E-9B2D263A74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325" y="4398666"/>
              <a:ext cx="2507366" cy="141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4CA3D852-1252-6722-A75E-7EE81D26814B}"/>
              </a:ext>
            </a:extLst>
          </p:cNvPr>
          <p:cNvGrpSpPr/>
          <p:nvPr/>
        </p:nvGrpSpPr>
        <p:grpSpPr>
          <a:xfrm>
            <a:off x="550255" y="1659441"/>
            <a:ext cx="3036166" cy="4337927"/>
            <a:chOff x="550255" y="1659441"/>
            <a:chExt cx="3036166" cy="43379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8B05E6-2D89-45E9-0C8C-154970B9C662}"/>
                </a:ext>
              </a:extLst>
            </p:cNvPr>
            <p:cNvSpPr txBox="1"/>
            <p:nvPr/>
          </p:nvSpPr>
          <p:spPr>
            <a:xfrm>
              <a:off x="2923032" y="1659441"/>
              <a:ext cx="603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chemeClr val="accent1"/>
                  </a:solidFill>
                </a:rPr>
                <a:t>DL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104A18AD-0928-ED58-DBB4-71DD7A9576EA}"/>
                </a:ext>
              </a:extLst>
            </p:cNvPr>
            <p:cNvGrpSpPr/>
            <p:nvPr/>
          </p:nvGrpSpPr>
          <p:grpSpPr>
            <a:xfrm>
              <a:off x="550255" y="2487117"/>
              <a:ext cx="3036166" cy="3510251"/>
              <a:chOff x="588604" y="2990216"/>
              <a:chExt cx="3036166" cy="3510251"/>
            </a:xfrm>
          </p:grpSpPr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0F60DDDA-84D8-F108-4F87-BD2200FDA803}"/>
                  </a:ext>
                </a:extLst>
              </p:cNvPr>
              <p:cNvGrpSpPr/>
              <p:nvPr/>
            </p:nvGrpSpPr>
            <p:grpSpPr>
              <a:xfrm>
                <a:off x="671280" y="2990216"/>
                <a:ext cx="2953490" cy="2023937"/>
                <a:chOff x="727316" y="3552255"/>
                <a:chExt cx="2953490" cy="2023937"/>
              </a:xfrm>
            </p:grpSpPr>
            <p:sp>
              <p:nvSpPr>
                <p:cNvPr id="56" name="Cloud 55">
                  <a:extLst>
                    <a:ext uri="{FF2B5EF4-FFF2-40B4-BE49-F238E27FC236}">
                      <a16:creationId xmlns:a16="http://schemas.microsoft.com/office/drawing/2014/main" id="{058A3860-93C3-418B-18A5-47AB5048FC74}"/>
                    </a:ext>
                  </a:extLst>
                </p:cNvPr>
                <p:cNvSpPr/>
                <p:nvPr/>
              </p:nvSpPr>
              <p:spPr>
                <a:xfrm>
                  <a:off x="727316" y="3552255"/>
                  <a:ext cx="2926228" cy="2023937"/>
                </a:xfrm>
                <a:prstGeom prst="cloud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pic>
              <p:nvPicPr>
                <p:cNvPr id="57" name="Graphic 56" descr="Car outline">
                  <a:extLst>
                    <a:ext uri="{FF2B5EF4-FFF2-40B4-BE49-F238E27FC236}">
                      <a16:creationId xmlns:a16="http://schemas.microsoft.com/office/drawing/2014/main" id="{64D0E9EE-1FFE-F4F9-7005-FA8E2D2CF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176631" y="4027709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58" name="Graphic 57" descr="Truck outline">
                  <a:extLst>
                    <a:ext uri="{FF2B5EF4-FFF2-40B4-BE49-F238E27FC236}">
                      <a16:creationId xmlns:a16="http://schemas.microsoft.com/office/drawing/2014/main" id="{F644F074-0958-9675-76B4-195896C3DE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706760" y="4018565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59" name="Graphic 58" descr="Motorcycle outline">
                  <a:extLst>
                    <a:ext uri="{FF2B5EF4-FFF2-40B4-BE49-F238E27FC236}">
                      <a16:creationId xmlns:a16="http://schemas.microsoft.com/office/drawing/2014/main" id="{B18523B6-BC32-D807-5D1D-CB55D79B7B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17389" y="4386148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60" name="Graphic 59" descr="Car outline">
                  <a:extLst>
                    <a:ext uri="{FF2B5EF4-FFF2-40B4-BE49-F238E27FC236}">
                      <a16:creationId xmlns:a16="http://schemas.microsoft.com/office/drawing/2014/main" id="{6F61731D-27CD-0205-9442-3604A87A5E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598449" y="4089436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61" name="Graphic 60" descr="Truck outline">
                  <a:extLst>
                    <a:ext uri="{FF2B5EF4-FFF2-40B4-BE49-F238E27FC236}">
                      <a16:creationId xmlns:a16="http://schemas.microsoft.com/office/drawing/2014/main" id="{DCFC6FE0-0D91-9AB7-F562-BCC9FCC4E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091448" y="4640227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62" name="Graphic 61" descr="Motorcycle outline">
                  <a:extLst>
                    <a:ext uri="{FF2B5EF4-FFF2-40B4-BE49-F238E27FC236}">
                      <a16:creationId xmlns:a16="http://schemas.microsoft.com/office/drawing/2014/main" id="{B0460443-3D04-295E-4C6A-EAB4729F45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9954259" flipH="1">
                  <a:off x="1769364" y="3852075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63" name="Graphic 62" descr="Truck outline">
                  <a:extLst>
                    <a:ext uri="{FF2B5EF4-FFF2-40B4-BE49-F238E27FC236}">
                      <a16:creationId xmlns:a16="http://schemas.microsoft.com/office/drawing/2014/main" id="{03252D6E-6649-CC21-751A-B65056192E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953267" y="5057900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24" name="Graphic 1023" descr="Truck outline">
                  <a:extLst>
                    <a:ext uri="{FF2B5EF4-FFF2-40B4-BE49-F238E27FC236}">
                      <a16:creationId xmlns:a16="http://schemas.microsoft.com/office/drawing/2014/main" id="{22113C21-3663-FC9C-E9C3-335739A02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702365" y="3632237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25" name="Graphic 1024" descr="Motorcycle outline">
                  <a:extLst>
                    <a:ext uri="{FF2B5EF4-FFF2-40B4-BE49-F238E27FC236}">
                      <a16:creationId xmlns:a16="http://schemas.microsoft.com/office/drawing/2014/main" id="{96F78D82-8CAF-BC5E-F295-DAB2F348A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564387" y="4742328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27" name="Graphic 1026" descr="Motorcycle outline">
                  <a:extLst>
                    <a:ext uri="{FF2B5EF4-FFF2-40B4-BE49-F238E27FC236}">
                      <a16:creationId xmlns:a16="http://schemas.microsoft.com/office/drawing/2014/main" id="{1388CD38-F65A-BF73-29B7-BCD59FAA3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405135" flipH="1">
                  <a:off x="1257407" y="4854014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29" name="Graphic 1028" descr="Motorcycle outline">
                  <a:extLst>
                    <a:ext uri="{FF2B5EF4-FFF2-40B4-BE49-F238E27FC236}">
                      <a16:creationId xmlns:a16="http://schemas.microsoft.com/office/drawing/2014/main" id="{3EBA2806-3413-B93A-882D-FA7962671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136211" y="4099860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30" name="Graphic 1029" descr="Truck outline">
                  <a:extLst>
                    <a:ext uri="{FF2B5EF4-FFF2-40B4-BE49-F238E27FC236}">
                      <a16:creationId xmlns:a16="http://schemas.microsoft.com/office/drawing/2014/main" id="{8C25BE82-F5DE-179A-951C-5EC79E9DCA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7837064" flipH="1">
                  <a:off x="1010185" y="4472197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31" name="Graphic 1030" descr="Truck outline">
                  <a:extLst>
                    <a:ext uri="{FF2B5EF4-FFF2-40B4-BE49-F238E27FC236}">
                      <a16:creationId xmlns:a16="http://schemas.microsoft.com/office/drawing/2014/main" id="{B1B5E262-C00F-84A5-3285-6F8DC646D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7837064" flipH="1">
                  <a:off x="1701870" y="4797061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32" name="Graphic 1031" descr="Truck outline">
                  <a:extLst>
                    <a:ext uri="{FF2B5EF4-FFF2-40B4-BE49-F238E27FC236}">
                      <a16:creationId xmlns:a16="http://schemas.microsoft.com/office/drawing/2014/main" id="{7C99B025-0ED2-6C77-30E8-C197C771B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7837064" flipH="1">
                  <a:off x="2698452" y="4469372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33" name="Graphic 1032" descr="Car outline">
                  <a:extLst>
                    <a:ext uri="{FF2B5EF4-FFF2-40B4-BE49-F238E27FC236}">
                      <a16:creationId xmlns:a16="http://schemas.microsoft.com/office/drawing/2014/main" id="{F92B19F4-878F-1810-1D26-5954E80ADA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84949" y="3713111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34" name="Graphic 1033" descr="Car outline">
                  <a:extLst>
                    <a:ext uri="{FF2B5EF4-FFF2-40B4-BE49-F238E27FC236}">
                      <a16:creationId xmlns:a16="http://schemas.microsoft.com/office/drawing/2014/main" id="{AA434305-8858-4F61-6F45-61F1DF3138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253502" y="3637388"/>
                  <a:ext cx="514906" cy="514906"/>
                </a:xfrm>
                <a:prstGeom prst="rect">
                  <a:avLst/>
                </a:prstGeom>
              </p:spPr>
            </p:pic>
            <p:pic>
              <p:nvPicPr>
                <p:cNvPr id="1035" name="Graphic 1034" descr="Motorcycle outline">
                  <a:extLst>
                    <a:ext uri="{FF2B5EF4-FFF2-40B4-BE49-F238E27FC236}">
                      <a16:creationId xmlns:a16="http://schemas.microsoft.com/office/drawing/2014/main" id="{6D38E4CD-FFB8-0777-3F9F-4604CADAD3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165900" y="4285162"/>
                  <a:ext cx="514906" cy="514906"/>
                </a:xfrm>
                <a:prstGeom prst="rect">
                  <a:avLst/>
                </a:prstGeom>
              </p:spPr>
            </p:pic>
          </p:grpSp>
          <p:pic>
            <p:nvPicPr>
              <p:cNvPr id="1037" name="Picture 6" descr="Bebe baby - Iconos Interfaz de usuario y Gestos">
                <a:extLst>
                  <a:ext uri="{FF2B5EF4-FFF2-40B4-BE49-F238E27FC236}">
                    <a16:creationId xmlns:a16="http://schemas.microsoft.com/office/drawing/2014/main" id="{BEE005B1-7915-E7CF-D80D-DFBA2AF057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2383" y="5795504"/>
                <a:ext cx="704963" cy="704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9" name="Picture 8" descr="Deep Learning: clasificando imágenes con redes neuronales - LIS Data  Solutions">
                <a:extLst>
                  <a:ext uri="{FF2B5EF4-FFF2-40B4-BE49-F238E27FC236}">
                    <a16:creationId xmlns:a16="http://schemas.microsoft.com/office/drawing/2014/main" id="{315B0B25-BB27-FB4C-768C-56523C7D96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604" y="4996149"/>
                <a:ext cx="1862905" cy="1047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6766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 descr="Imagen que contiene persona, interior, tabla, mujer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059" r="6059"/>
          <a:stretch/>
        </p:blipFill>
        <p:spPr>
          <a:xfrm>
            <a:off x="8173411" y="0"/>
            <a:ext cx="401858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8173413" y="0"/>
            <a:ext cx="4018588" cy="6862883"/>
          </a:xfrm>
          <a:prstGeom prst="rect">
            <a:avLst/>
          </a:prstGeom>
          <a:solidFill>
            <a:srgbClr val="0099CC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</a:pPr>
            <a:r>
              <a:rPr lang="en-US" dirty="0" err="1"/>
              <a:t>Índice</a:t>
            </a:r>
            <a:endParaRPr dirty="0"/>
          </a:p>
        </p:txBody>
      </p:sp>
      <p:sp>
        <p:nvSpPr>
          <p:cNvPr id="189" name="Google Shape;189;p3"/>
          <p:cNvSpPr txBox="1">
            <a:spLocks noGrp="1"/>
          </p:cNvSpPr>
          <p:nvPr>
            <p:ph type="sldNum" idx="4294967295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625871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1434033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es la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inteligencia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artificial (IA)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625871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1434033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vs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"/>
          <p:cNvSpPr txBox="1"/>
          <p:nvPr/>
        </p:nvSpPr>
        <p:spPr>
          <a:xfrm>
            <a:off x="625871" y="3854844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sp>
        <p:nvSpPr>
          <p:cNvPr id="197" name="Google Shape;197;p3"/>
          <p:cNvSpPr txBox="1"/>
          <p:nvPr/>
        </p:nvSpPr>
        <p:spPr>
          <a:xfrm>
            <a:off x="1434033" y="3954082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Tipos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625871" y="4821773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1434033" y="4921011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4276120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5084282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276120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5084282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Prácticas</a:t>
            </a:r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214" name="Google Shape;214;p3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4410" y="351413"/>
            <a:ext cx="1759769" cy="59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"/>
          <p:cNvSpPr/>
          <p:nvPr/>
        </p:nvSpPr>
        <p:spPr>
          <a:xfrm>
            <a:off x="596430" y="1193663"/>
            <a:ext cx="612775" cy="95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65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81151-C9DD-9135-EF11-6D58C9E98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53A8D-63C4-3FA2-A18F-DEA7FCD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aprendizaje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3DD054-1D2F-8E41-D4AB-8C425A8946FC}"/>
              </a:ext>
            </a:extLst>
          </p:cNvPr>
          <p:cNvSpPr/>
          <p:nvPr/>
        </p:nvSpPr>
        <p:spPr>
          <a:xfrm>
            <a:off x="3006436" y="3190422"/>
            <a:ext cx="2161309" cy="18842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SUPERVISADO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908A2C-FA0E-E76F-BE7B-ED3E78EBEC1E}"/>
              </a:ext>
            </a:extLst>
          </p:cNvPr>
          <p:cNvSpPr/>
          <p:nvPr/>
        </p:nvSpPr>
        <p:spPr>
          <a:xfrm>
            <a:off x="5167746" y="1523841"/>
            <a:ext cx="2161308" cy="16665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 SUPERVISADO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8AD5F-52EB-788B-9190-F3E3000CF4B6}"/>
              </a:ext>
            </a:extLst>
          </p:cNvPr>
          <p:cNvSpPr/>
          <p:nvPr/>
        </p:nvSpPr>
        <p:spPr>
          <a:xfrm>
            <a:off x="7176223" y="3190421"/>
            <a:ext cx="1940068" cy="15240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POR REFUERZO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99892E-1D6C-E7D7-361C-773F6DA14BBE}"/>
              </a:ext>
            </a:extLst>
          </p:cNvPr>
          <p:cNvCxnSpPr>
            <a:cxnSpLocks/>
            <a:stCxn id="5" idx="3"/>
            <a:endCxn id="4" idx="7"/>
          </p:cNvCxnSpPr>
          <p:nvPr/>
        </p:nvCxnSpPr>
        <p:spPr>
          <a:xfrm flipH="1">
            <a:off x="4851229" y="2946356"/>
            <a:ext cx="633033" cy="520003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F7BF50-F9CE-9B81-8C1D-93F352DCA586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7012538" y="2946356"/>
            <a:ext cx="447801" cy="46725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2C13571-A438-9D18-6897-6473DD03441E}"/>
              </a:ext>
            </a:extLst>
          </p:cNvPr>
          <p:cNvSpPr/>
          <p:nvPr/>
        </p:nvSpPr>
        <p:spPr>
          <a:xfrm>
            <a:off x="2377076" y="5245294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9823F6-0E57-4A4E-ACE7-1159A85F649E}"/>
              </a:ext>
            </a:extLst>
          </p:cNvPr>
          <p:cNvSpPr/>
          <p:nvPr/>
        </p:nvSpPr>
        <p:spPr>
          <a:xfrm>
            <a:off x="1785767" y="5751780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991B41-086F-6C94-0BC7-D8D1664F7E51}"/>
              </a:ext>
            </a:extLst>
          </p:cNvPr>
          <p:cNvSpPr/>
          <p:nvPr/>
        </p:nvSpPr>
        <p:spPr>
          <a:xfrm>
            <a:off x="4087090" y="5209833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31EBBD-3920-D908-8E07-1AAC8BA642AC}"/>
              </a:ext>
            </a:extLst>
          </p:cNvPr>
          <p:cNvSpPr/>
          <p:nvPr/>
        </p:nvSpPr>
        <p:spPr>
          <a:xfrm>
            <a:off x="4999178" y="5646682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04BEC5-26FD-719A-DC3E-64A349180677}"/>
              </a:ext>
            </a:extLst>
          </p:cNvPr>
          <p:cNvSpPr/>
          <p:nvPr/>
        </p:nvSpPr>
        <p:spPr>
          <a:xfrm>
            <a:off x="5426652" y="4810123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1D7F94-E5FE-AE20-03F6-603FC25E48B3}"/>
              </a:ext>
            </a:extLst>
          </p:cNvPr>
          <p:cNvSpPr/>
          <p:nvPr/>
        </p:nvSpPr>
        <p:spPr>
          <a:xfrm>
            <a:off x="6147882" y="5318706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A2CE67-0302-D55E-CB44-B88F0DFE366B}"/>
              </a:ext>
            </a:extLst>
          </p:cNvPr>
          <p:cNvCxnSpPr>
            <a:stCxn id="4" idx="3"/>
            <a:endCxn id="16" idx="0"/>
          </p:cNvCxnSpPr>
          <p:nvPr/>
        </p:nvCxnSpPr>
        <p:spPr>
          <a:xfrm flipH="1">
            <a:off x="2608238" y="4798703"/>
            <a:ext cx="714714" cy="44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E2E2B7-C65B-4A4F-29E8-8E34907BB14C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 flipH="1">
            <a:off x="2016929" y="5645004"/>
            <a:ext cx="591309" cy="106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D8FAD3-FF78-56B1-C304-5AC66653A7F5}"/>
              </a:ext>
            </a:extLst>
          </p:cNvPr>
          <p:cNvCxnSpPr>
            <a:stCxn id="4" idx="4"/>
            <a:endCxn id="18" idx="0"/>
          </p:cNvCxnSpPr>
          <p:nvPr/>
        </p:nvCxnSpPr>
        <p:spPr>
          <a:xfrm>
            <a:off x="4087091" y="5074640"/>
            <a:ext cx="231161" cy="1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B318AE-D978-A3E8-0E9F-567EBDFFBB96}"/>
              </a:ext>
            </a:extLst>
          </p:cNvPr>
          <p:cNvCxnSpPr>
            <a:cxnSpLocks/>
            <a:stCxn id="18" idx="5"/>
            <a:endCxn id="19" idx="2"/>
          </p:cNvCxnSpPr>
          <p:nvPr/>
        </p:nvCxnSpPr>
        <p:spPr>
          <a:xfrm>
            <a:off x="4481707" y="5551007"/>
            <a:ext cx="517471" cy="295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292C9C-5F14-614B-F3AF-F64783170E4B}"/>
              </a:ext>
            </a:extLst>
          </p:cNvPr>
          <p:cNvCxnSpPr>
            <a:cxnSpLocks/>
            <a:stCxn id="4" idx="5"/>
            <a:endCxn id="20" idx="2"/>
          </p:cNvCxnSpPr>
          <p:nvPr/>
        </p:nvCxnSpPr>
        <p:spPr>
          <a:xfrm>
            <a:off x="4851229" y="4798703"/>
            <a:ext cx="575423" cy="211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E964B943-0143-72E1-898B-FB73CC25DEF4}"/>
              </a:ext>
            </a:extLst>
          </p:cNvPr>
          <p:cNvCxnSpPr>
            <a:stCxn id="20" idx="5"/>
            <a:endCxn id="21" idx="1"/>
          </p:cNvCxnSpPr>
          <p:nvPr/>
        </p:nvCxnSpPr>
        <p:spPr>
          <a:xfrm>
            <a:off x="5821269" y="5151297"/>
            <a:ext cx="394319" cy="22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EA7E2D63-E564-48F4-8337-5A0899DF89FC}"/>
              </a:ext>
            </a:extLst>
          </p:cNvPr>
          <p:cNvSpPr txBox="1"/>
          <p:nvPr/>
        </p:nvSpPr>
        <p:spPr>
          <a:xfrm>
            <a:off x="1121078" y="5274127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REGRESIÓN</a:t>
            </a: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E620C69-3E77-061B-F1AE-A0D4409AB01C}"/>
              </a:ext>
            </a:extLst>
          </p:cNvPr>
          <p:cNvSpPr txBox="1"/>
          <p:nvPr/>
        </p:nvSpPr>
        <p:spPr>
          <a:xfrm>
            <a:off x="3031103" y="5681258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CLASIFICACIÓN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8C429E26-0FE7-1DD1-DDA6-9AADBE10556A}"/>
              </a:ext>
            </a:extLst>
          </p:cNvPr>
          <p:cNvSpPr txBox="1"/>
          <p:nvPr/>
        </p:nvSpPr>
        <p:spPr>
          <a:xfrm>
            <a:off x="5429521" y="4516184"/>
            <a:ext cx="1641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SEGMENTACIÓN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4EFD1170-A965-4DF7-BFFC-34850AFA14E5}"/>
              </a:ext>
            </a:extLst>
          </p:cNvPr>
          <p:cNvSpPr txBox="1"/>
          <p:nvPr/>
        </p:nvSpPr>
        <p:spPr>
          <a:xfrm>
            <a:off x="1164322" y="6226291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Predicciones de bolsa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1F195606-2381-1AB6-B750-9CD9370B50D1}"/>
              </a:ext>
            </a:extLst>
          </p:cNvPr>
          <p:cNvSpPr txBox="1"/>
          <p:nvPr/>
        </p:nvSpPr>
        <p:spPr>
          <a:xfrm>
            <a:off x="4295285" y="6072403"/>
            <a:ext cx="234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Diferenciar spam en correo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FE47AF74-8A7C-E518-A914-22565479C63C}"/>
              </a:ext>
            </a:extLst>
          </p:cNvPr>
          <p:cNvSpPr txBox="1"/>
          <p:nvPr/>
        </p:nvSpPr>
        <p:spPr>
          <a:xfrm>
            <a:off x="5935961" y="5731229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Delimitar tumor en imagen</a:t>
            </a:r>
          </a:p>
        </p:txBody>
      </p:sp>
      <p:sp>
        <p:nvSpPr>
          <p:cNvPr id="2058" name="Oval 2057">
            <a:extLst>
              <a:ext uri="{FF2B5EF4-FFF2-40B4-BE49-F238E27FC236}">
                <a16:creationId xmlns:a16="http://schemas.microsoft.com/office/drawing/2014/main" id="{97BC9C08-678C-F84D-CED2-868FC8BC0097}"/>
              </a:ext>
            </a:extLst>
          </p:cNvPr>
          <p:cNvSpPr/>
          <p:nvPr/>
        </p:nvSpPr>
        <p:spPr>
          <a:xfrm>
            <a:off x="7523471" y="1456747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C0C1D0EE-4E31-12A8-4831-AB57B581B0CF}"/>
              </a:ext>
            </a:extLst>
          </p:cNvPr>
          <p:cNvSpPr/>
          <p:nvPr/>
        </p:nvSpPr>
        <p:spPr>
          <a:xfrm>
            <a:off x="8244701" y="1965330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ED708604-44FD-2E6A-1069-D744FB097563}"/>
              </a:ext>
            </a:extLst>
          </p:cNvPr>
          <p:cNvCxnSpPr>
            <a:stCxn id="2058" idx="5"/>
            <a:endCxn id="2059" idx="1"/>
          </p:cNvCxnSpPr>
          <p:nvPr/>
        </p:nvCxnSpPr>
        <p:spPr>
          <a:xfrm>
            <a:off x="7918088" y="1797921"/>
            <a:ext cx="394319" cy="22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B28EB649-6D3B-40A0-3F8A-00E50918F3C3}"/>
              </a:ext>
            </a:extLst>
          </p:cNvPr>
          <p:cNvCxnSpPr>
            <a:stCxn id="5" idx="7"/>
            <a:endCxn id="2058" idx="2"/>
          </p:cNvCxnSpPr>
          <p:nvPr/>
        </p:nvCxnSpPr>
        <p:spPr>
          <a:xfrm flipV="1">
            <a:off x="7012538" y="1656602"/>
            <a:ext cx="510933" cy="11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TextBox 2062">
            <a:extLst>
              <a:ext uri="{FF2B5EF4-FFF2-40B4-BE49-F238E27FC236}">
                <a16:creationId xmlns:a16="http://schemas.microsoft.com/office/drawing/2014/main" id="{C39C78FD-37CA-35F7-C9F8-BDD4EFAFA896}"/>
              </a:ext>
            </a:extLst>
          </p:cNvPr>
          <p:cNvSpPr txBox="1"/>
          <p:nvPr/>
        </p:nvSpPr>
        <p:spPr>
          <a:xfrm>
            <a:off x="7133828" y="1161539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CLUSTERING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EB1D5BE1-BBC1-291C-142F-407191D0FC41}"/>
              </a:ext>
            </a:extLst>
          </p:cNvPr>
          <p:cNvSpPr txBox="1"/>
          <p:nvPr/>
        </p:nvSpPr>
        <p:spPr>
          <a:xfrm>
            <a:off x="7749183" y="2357469"/>
            <a:ext cx="3925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Reconocimiento patrones</a:t>
            </a:r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785A82F7-4383-F309-0E59-D58DD3DF0C9F}"/>
              </a:ext>
            </a:extLst>
          </p:cNvPr>
          <p:cNvSpPr/>
          <p:nvPr/>
        </p:nvSpPr>
        <p:spPr>
          <a:xfrm>
            <a:off x="4574138" y="1469316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679C395B-47D2-DE67-6583-AB878EF49E4F}"/>
              </a:ext>
            </a:extLst>
          </p:cNvPr>
          <p:cNvCxnSpPr>
            <a:cxnSpLocks/>
            <a:stCxn id="2065" idx="6"/>
            <a:endCxn id="5" idx="1"/>
          </p:cNvCxnSpPr>
          <p:nvPr/>
        </p:nvCxnSpPr>
        <p:spPr>
          <a:xfrm>
            <a:off x="5036461" y="1669171"/>
            <a:ext cx="447801" cy="9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TextBox 2070">
            <a:extLst>
              <a:ext uri="{FF2B5EF4-FFF2-40B4-BE49-F238E27FC236}">
                <a16:creationId xmlns:a16="http://schemas.microsoft.com/office/drawing/2014/main" id="{5B32A3C5-15B0-0BF5-DBBA-EAF1DD2F9B94}"/>
              </a:ext>
            </a:extLst>
          </p:cNvPr>
          <p:cNvSpPr txBox="1"/>
          <p:nvPr/>
        </p:nvSpPr>
        <p:spPr>
          <a:xfrm>
            <a:off x="2839399" y="1910893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AUTOCODIFICADORES</a:t>
            </a:r>
          </a:p>
        </p:txBody>
      </p:sp>
      <p:sp>
        <p:nvSpPr>
          <p:cNvPr id="2072" name="Oval 2071">
            <a:extLst>
              <a:ext uri="{FF2B5EF4-FFF2-40B4-BE49-F238E27FC236}">
                <a16:creationId xmlns:a16="http://schemas.microsoft.com/office/drawing/2014/main" id="{06CC0E8D-3F5A-6B2F-E821-2F64D70F4EAE}"/>
              </a:ext>
            </a:extLst>
          </p:cNvPr>
          <p:cNvSpPr/>
          <p:nvPr/>
        </p:nvSpPr>
        <p:spPr>
          <a:xfrm>
            <a:off x="10662446" y="4116474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BDAEB728-925E-D1B9-7C13-AFD86102223A}"/>
              </a:ext>
            </a:extLst>
          </p:cNvPr>
          <p:cNvSpPr txBox="1"/>
          <p:nvPr/>
        </p:nvSpPr>
        <p:spPr>
          <a:xfrm>
            <a:off x="9912927" y="4502346"/>
            <a:ext cx="2180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Aprender videojuegos</a:t>
            </a:r>
          </a:p>
        </p:txBody>
      </p: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DFB1E1FC-6CBD-C45A-E0ED-E3D0E6D2F7AA}"/>
              </a:ext>
            </a:extLst>
          </p:cNvPr>
          <p:cNvCxnSpPr>
            <a:stCxn id="6" idx="6"/>
            <a:endCxn id="2072" idx="2"/>
          </p:cNvCxnSpPr>
          <p:nvPr/>
        </p:nvCxnSpPr>
        <p:spPr>
          <a:xfrm>
            <a:off x="9116291" y="3952422"/>
            <a:ext cx="1546155" cy="36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E5DA9572-1CEB-3A53-AE3E-F8257FA4D432}"/>
              </a:ext>
            </a:extLst>
          </p:cNvPr>
          <p:cNvGrpSpPr/>
          <p:nvPr/>
        </p:nvGrpSpPr>
        <p:grpSpPr>
          <a:xfrm>
            <a:off x="8482041" y="4772026"/>
            <a:ext cx="2180405" cy="693649"/>
            <a:chOff x="7524822" y="4920933"/>
            <a:chExt cx="2180405" cy="693649"/>
          </a:xfrm>
        </p:grpSpPr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2B185B52-EC80-C75F-8DDB-70FDF142BD40}"/>
                </a:ext>
              </a:extLst>
            </p:cNvPr>
            <p:cNvSpPr/>
            <p:nvPr/>
          </p:nvSpPr>
          <p:spPr>
            <a:xfrm>
              <a:off x="8274341" y="4920933"/>
              <a:ext cx="462323" cy="3997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6931E96E-3DAD-1E9A-6A5A-0C5F1F571F75}"/>
                </a:ext>
              </a:extLst>
            </p:cNvPr>
            <p:cNvSpPr txBox="1"/>
            <p:nvPr/>
          </p:nvSpPr>
          <p:spPr>
            <a:xfrm>
              <a:off x="7524822" y="5306805"/>
              <a:ext cx="2180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2060"/>
                  </a:solidFill>
                </a:rPr>
                <a:t>Coches autónomos</a:t>
              </a:r>
            </a:p>
          </p:txBody>
        </p: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3D2C4268-B9EA-79A5-BF63-FB1483E86506}"/>
              </a:ext>
            </a:extLst>
          </p:cNvPr>
          <p:cNvCxnSpPr>
            <a:cxnSpLocks/>
            <a:stCxn id="6" idx="5"/>
            <a:endCxn id="2083" idx="0"/>
          </p:cNvCxnSpPr>
          <p:nvPr/>
        </p:nvCxnSpPr>
        <p:spPr>
          <a:xfrm>
            <a:off x="8832175" y="4491237"/>
            <a:ext cx="630547" cy="280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4" name="TextBox 2093">
            <a:extLst>
              <a:ext uri="{FF2B5EF4-FFF2-40B4-BE49-F238E27FC236}">
                <a16:creationId xmlns:a16="http://schemas.microsoft.com/office/drawing/2014/main" id="{CAE2803D-1778-662C-ED22-7E9DB1A74290}"/>
              </a:ext>
            </a:extLst>
          </p:cNvPr>
          <p:cNvSpPr txBox="1"/>
          <p:nvPr/>
        </p:nvSpPr>
        <p:spPr>
          <a:xfrm>
            <a:off x="268529" y="3798532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DETECCIÓN</a:t>
            </a:r>
          </a:p>
        </p:txBody>
      </p:sp>
      <p:sp>
        <p:nvSpPr>
          <p:cNvPr id="2095" name="Oval 2094">
            <a:extLst>
              <a:ext uri="{FF2B5EF4-FFF2-40B4-BE49-F238E27FC236}">
                <a16:creationId xmlns:a16="http://schemas.microsoft.com/office/drawing/2014/main" id="{D04B2CFE-32DA-E4D8-1C04-60F0C1D8CC10}"/>
              </a:ext>
            </a:extLst>
          </p:cNvPr>
          <p:cNvSpPr/>
          <p:nvPr/>
        </p:nvSpPr>
        <p:spPr>
          <a:xfrm>
            <a:off x="1698132" y="3959508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96" name="Oval 2095">
            <a:extLst>
              <a:ext uri="{FF2B5EF4-FFF2-40B4-BE49-F238E27FC236}">
                <a16:creationId xmlns:a16="http://schemas.microsoft.com/office/drawing/2014/main" id="{A9134A34-A112-D229-E454-6EDF957A8E25}"/>
              </a:ext>
            </a:extLst>
          </p:cNvPr>
          <p:cNvSpPr/>
          <p:nvPr/>
        </p:nvSpPr>
        <p:spPr>
          <a:xfrm>
            <a:off x="853840" y="4188196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E9EC0274-230D-20A0-1745-99ACD755EB03}"/>
              </a:ext>
            </a:extLst>
          </p:cNvPr>
          <p:cNvSpPr txBox="1"/>
          <p:nvPr/>
        </p:nvSpPr>
        <p:spPr>
          <a:xfrm>
            <a:off x="232395" y="4662707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Detectar caras</a:t>
            </a:r>
          </a:p>
        </p:txBody>
      </p:sp>
      <p:cxnSp>
        <p:nvCxnSpPr>
          <p:cNvPr id="2099" name="Straight Connector 2098">
            <a:extLst>
              <a:ext uri="{FF2B5EF4-FFF2-40B4-BE49-F238E27FC236}">
                <a16:creationId xmlns:a16="http://schemas.microsoft.com/office/drawing/2014/main" id="{53E0E089-210F-FEFD-79D2-44742BED9D57}"/>
              </a:ext>
            </a:extLst>
          </p:cNvPr>
          <p:cNvCxnSpPr>
            <a:stCxn id="4" idx="2"/>
            <a:endCxn id="2095" idx="6"/>
          </p:cNvCxnSpPr>
          <p:nvPr/>
        </p:nvCxnSpPr>
        <p:spPr>
          <a:xfrm flipH="1">
            <a:off x="2160455" y="4132531"/>
            <a:ext cx="845981" cy="26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1" name="Straight Connector 2100">
            <a:extLst>
              <a:ext uri="{FF2B5EF4-FFF2-40B4-BE49-F238E27FC236}">
                <a16:creationId xmlns:a16="http://schemas.microsoft.com/office/drawing/2014/main" id="{D17896F6-6FCF-46C1-1EA3-EBA53F9E286E}"/>
              </a:ext>
            </a:extLst>
          </p:cNvPr>
          <p:cNvCxnSpPr>
            <a:stCxn id="2095" idx="2"/>
            <a:endCxn id="2096" idx="6"/>
          </p:cNvCxnSpPr>
          <p:nvPr/>
        </p:nvCxnSpPr>
        <p:spPr>
          <a:xfrm flipH="1">
            <a:off x="1316163" y="4159363"/>
            <a:ext cx="381969" cy="228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B285F20-56C2-C341-9F4D-0A3B2AE3DB2B}"/>
              </a:ext>
            </a:extLst>
          </p:cNvPr>
          <p:cNvSpPr/>
          <p:nvPr/>
        </p:nvSpPr>
        <p:spPr>
          <a:xfrm>
            <a:off x="6550215" y="532125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0A9A20-FC9E-8FB7-BEDF-3EFB4FEAAF50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V="1">
            <a:off x="6248400" y="731980"/>
            <a:ext cx="301815" cy="791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628E77-7B9B-6B46-83E2-4AC688EEF0F0}"/>
              </a:ext>
            </a:extLst>
          </p:cNvPr>
          <p:cNvSpPr txBox="1"/>
          <p:nvPr/>
        </p:nvSpPr>
        <p:spPr>
          <a:xfrm>
            <a:off x="6773213" y="235139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GENERADORES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1C03F9-8E39-6922-EDF6-C2D967EFAC38}"/>
              </a:ext>
            </a:extLst>
          </p:cNvPr>
          <p:cNvSpPr/>
          <p:nvPr/>
        </p:nvSpPr>
        <p:spPr>
          <a:xfrm>
            <a:off x="5504680" y="916078"/>
            <a:ext cx="462323" cy="3997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DC82B2-1DF4-B684-6F15-11A302940FD8}"/>
              </a:ext>
            </a:extLst>
          </p:cNvPr>
          <p:cNvCxnSpPr>
            <a:cxnSpLocks/>
          </p:cNvCxnSpPr>
          <p:nvPr/>
        </p:nvCxnSpPr>
        <p:spPr>
          <a:xfrm flipH="1" flipV="1">
            <a:off x="5817749" y="1304955"/>
            <a:ext cx="141208" cy="254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7FD8E5-4DED-85BC-A7DD-B53EF953B236}"/>
              </a:ext>
            </a:extLst>
          </p:cNvPr>
          <p:cNvSpPr txBox="1"/>
          <p:nvPr/>
        </p:nvSpPr>
        <p:spPr>
          <a:xfrm>
            <a:off x="5201957" y="607278"/>
            <a:ext cx="127150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ANOMALÍAS</a:t>
            </a:r>
          </a:p>
        </p:txBody>
      </p:sp>
    </p:spTree>
    <p:extLst>
      <p:ext uri="{BB962C8B-B14F-4D97-AF65-F5344CB8AC3E}">
        <p14:creationId xmlns:p14="http://schemas.microsoft.com/office/powerpoint/2010/main" val="28341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81151-C9DD-9135-EF11-6D58C9E98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53A8D-63C4-3FA2-A18F-DEA7FCD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aprendizaje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5AD408-C339-9CC2-75BD-58351E0C3A9C}"/>
              </a:ext>
            </a:extLst>
          </p:cNvPr>
          <p:cNvGrpSpPr/>
          <p:nvPr/>
        </p:nvGrpSpPr>
        <p:grpSpPr>
          <a:xfrm>
            <a:off x="157048" y="3131843"/>
            <a:ext cx="1928060" cy="1171952"/>
            <a:chOff x="232395" y="3798532"/>
            <a:chExt cx="1928060" cy="1171952"/>
          </a:xfrm>
        </p:grpSpPr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CAE2803D-1778-662C-ED22-7E9DB1A74290}"/>
                </a:ext>
              </a:extLst>
            </p:cNvPr>
            <p:cNvSpPr txBox="1"/>
            <p:nvPr/>
          </p:nvSpPr>
          <p:spPr>
            <a:xfrm>
              <a:off x="268529" y="3798532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002060"/>
                  </a:solidFill>
                </a:rPr>
                <a:t>DETECCIÓN</a:t>
              </a:r>
            </a:p>
          </p:txBody>
        </p:sp>
        <p:sp>
          <p:nvSpPr>
            <p:cNvPr id="2095" name="Oval 2094">
              <a:extLst>
                <a:ext uri="{FF2B5EF4-FFF2-40B4-BE49-F238E27FC236}">
                  <a16:creationId xmlns:a16="http://schemas.microsoft.com/office/drawing/2014/main" id="{D04B2CFE-32DA-E4D8-1C04-60F0C1D8CC10}"/>
                </a:ext>
              </a:extLst>
            </p:cNvPr>
            <p:cNvSpPr/>
            <p:nvPr/>
          </p:nvSpPr>
          <p:spPr>
            <a:xfrm>
              <a:off x="1698132" y="3959508"/>
              <a:ext cx="462323" cy="3997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A9134A34-A112-D229-E454-6EDF957A8E25}"/>
                </a:ext>
              </a:extLst>
            </p:cNvPr>
            <p:cNvSpPr/>
            <p:nvPr/>
          </p:nvSpPr>
          <p:spPr>
            <a:xfrm>
              <a:off x="853840" y="4188196"/>
              <a:ext cx="462323" cy="3997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E9EC0274-230D-20A0-1745-99ACD755EB03}"/>
                </a:ext>
              </a:extLst>
            </p:cNvPr>
            <p:cNvSpPr txBox="1"/>
            <p:nvPr/>
          </p:nvSpPr>
          <p:spPr>
            <a:xfrm>
              <a:off x="232395" y="4662707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2060"/>
                  </a:solidFill>
                </a:rPr>
                <a:t>Detectar caras</a:t>
              </a:r>
            </a:p>
          </p:txBody>
        </p:sp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D17896F6-6FCF-46C1-1EA3-EBA53F9E286E}"/>
                </a:ext>
              </a:extLst>
            </p:cNvPr>
            <p:cNvCxnSpPr>
              <a:stCxn id="2095" idx="2"/>
              <a:endCxn id="2096" idx="6"/>
            </p:cNvCxnSpPr>
            <p:nvPr/>
          </p:nvCxnSpPr>
          <p:spPr>
            <a:xfrm flipH="1">
              <a:off x="1316163" y="4159363"/>
              <a:ext cx="381969" cy="228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Airport facial-recognition technology stokes privacy concerns | Stuff.co.nz">
            <a:extLst>
              <a:ext uri="{FF2B5EF4-FFF2-40B4-BE49-F238E27FC236}">
                <a16:creationId xmlns:a16="http://schemas.microsoft.com/office/drawing/2014/main" id="{F1257847-AA0A-45F2-9F7D-57A304466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65" y="1231659"/>
            <a:ext cx="3269147" cy="184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CB7549D-9022-687B-AE27-FE84F955EDA4}"/>
              </a:ext>
            </a:extLst>
          </p:cNvPr>
          <p:cNvGrpSpPr/>
          <p:nvPr/>
        </p:nvGrpSpPr>
        <p:grpSpPr>
          <a:xfrm>
            <a:off x="263827" y="3719302"/>
            <a:ext cx="4687169" cy="3225532"/>
            <a:chOff x="1121078" y="3308536"/>
            <a:chExt cx="4687169" cy="322553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2C13571-A438-9D18-6897-6473DD03441E}"/>
                </a:ext>
              </a:extLst>
            </p:cNvPr>
            <p:cNvSpPr/>
            <p:nvPr/>
          </p:nvSpPr>
          <p:spPr>
            <a:xfrm>
              <a:off x="2377076" y="5245294"/>
              <a:ext cx="462323" cy="3997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59823F6-0E57-4A4E-ACE7-1159A85F649E}"/>
                </a:ext>
              </a:extLst>
            </p:cNvPr>
            <p:cNvSpPr/>
            <p:nvPr/>
          </p:nvSpPr>
          <p:spPr>
            <a:xfrm>
              <a:off x="1785767" y="5751780"/>
              <a:ext cx="462323" cy="3997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A2CE67-0302-D55E-CB44-B88F0DFE366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2608238" y="4798703"/>
              <a:ext cx="714714" cy="446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DE2E2B7-C65B-4A4F-29E8-8E34907BB14C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 flipH="1">
              <a:off x="2016929" y="5645004"/>
              <a:ext cx="591309" cy="106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EA7E2D63-E564-48F4-8337-5A0899DF89FC}"/>
                </a:ext>
              </a:extLst>
            </p:cNvPr>
            <p:cNvSpPr txBox="1"/>
            <p:nvPr/>
          </p:nvSpPr>
          <p:spPr>
            <a:xfrm>
              <a:off x="1121078" y="5274127"/>
              <a:ext cx="1263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002060"/>
                  </a:solidFill>
                </a:rPr>
                <a:t>REGRESIÓN</a:t>
              </a:r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4EFD1170-A965-4DF7-BFFC-34850AFA14E5}"/>
                </a:ext>
              </a:extLst>
            </p:cNvPr>
            <p:cNvSpPr txBox="1"/>
            <p:nvPr/>
          </p:nvSpPr>
          <p:spPr>
            <a:xfrm>
              <a:off x="1164322" y="6226291"/>
              <a:ext cx="1936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2060"/>
                  </a:solidFill>
                </a:rPr>
                <a:t>Predicciones de bolsa</a:t>
              </a:r>
            </a:p>
          </p:txBody>
        </p:sp>
        <p:pic>
          <p:nvPicPr>
            <p:cNvPr id="3078" name="Picture 6" descr="Time-Series Forecasting: Predicting Stock Prices Using Facebook's Prophet  Model | by Serafeim Loukas, PhD | Towards Data Science">
              <a:extLst>
                <a:ext uri="{FF2B5EF4-FFF2-40B4-BE49-F238E27FC236}">
                  <a16:creationId xmlns:a16="http://schemas.microsoft.com/office/drawing/2014/main" id="{A0A41670-71A9-F39D-D0C0-5D091E7F0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799" y="3308536"/>
              <a:ext cx="3194448" cy="1930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1F2A6C4-A664-1403-26A3-547D1AC9E456}"/>
              </a:ext>
            </a:extLst>
          </p:cNvPr>
          <p:cNvGrpSpPr/>
          <p:nvPr/>
        </p:nvGrpSpPr>
        <p:grpSpPr>
          <a:xfrm>
            <a:off x="7441442" y="3335768"/>
            <a:ext cx="3635414" cy="3459651"/>
            <a:chOff x="6756832" y="2413033"/>
            <a:chExt cx="3635414" cy="345965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4D8FAD3-FF78-56B1-C304-5AC66653A7F5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8030898" y="4567144"/>
              <a:ext cx="231161" cy="135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0" name="Picture 8" descr="Applied Text-Classification on Email Spam Filtering [Part 1] | by Sarah  Mestiri | Towards Data Science">
              <a:extLst>
                <a:ext uri="{FF2B5EF4-FFF2-40B4-BE49-F238E27FC236}">
                  <a16:creationId xmlns:a16="http://schemas.microsoft.com/office/drawing/2014/main" id="{97B70832-40D4-7A36-911D-365416D67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832" y="2413033"/>
              <a:ext cx="2207133" cy="2520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DA4D40-90B4-7348-CA26-9DC88BAE5F3A}"/>
                </a:ext>
              </a:extLst>
            </p:cNvPr>
            <p:cNvSpPr txBox="1"/>
            <p:nvPr/>
          </p:nvSpPr>
          <p:spPr>
            <a:xfrm>
              <a:off x="6756832" y="3851586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2060"/>
                  </a:solidFill>
                </a:rPr>
                <a:t>Text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1ED494-9CA9-694C-C442-FA6BB9428324}"/>
                </a:ext>
              </a:extLst>
            </p:cNvPr>
            <p:cNvGrpSpPr/>
            <p:nvPr/>
          </p:nvGrpSpPr>
          <p:grpSpPr>
            <a:xfrm>
              <a:off x="6974910" y="4702337"/>
              <a:ext cx="3417336" cy="1170347"/>
              <a:chOff x="7676817" y="5206673"/>
              <a:chExt cx="3417336" cy="117034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D991B41-086F-6C94-0BC7-D8D1664F7E51}"/>
                  </a:ext>
                </a:extLst>
              </p:cNvPr>
              <p:cNvSpPr/>
              <p:nvPr/>
            </p:nvSpPr>
            <p:spPr>
              <a:xfrm>
                <a:off x="8732804" y="5206673"/>
                <a:ext cx="462323" cy="39971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231EBBD-3920-D908-8E07-1AAC8BA642AC}"/>
                  </a:ext>
                </a:extLst>
              </p:cNvPr>
              <p:cNvSpPr/>
              <p:nvPr/>
            </p:nvSpPr>
            <p:spPr>
              <a:xfrm>
                <a:off x="9644892" y="5643522"/>
                <a:ext cx="462323" cy="39971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6B318AE-D978-A3E8-0E9F-567EBDFFBB96}"/>
                  </a:ext>
                </a:extLst>
              </p:cNvPr>
              <p:cNvCxnSpPr>
                <a:cxnSpLocks/>
                <a:stCxn id="18" idx="5"/>
                <a:endCxn id="19" idx="2"/>
              </p:cNvCxnSpPr>
              <p:nvPr/>
            </p:nvCxnSpPr>
            <p:spPr>
              <a:xfrm>
                <a:off x="9127421" y="5547847"/>
                <a:ext cx="517471" cy="2955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3E620C69-3E77-061B-F1AE-A0D4409AB01C}"/>
                  </a:ext>
                </a:extLst>
              </p:cNvPr>
              <p:cNvSpPr txBox="1"/>
              <p:nvPr/>
            </p:nvSpPr>
            <p:spPr>
              <a:xfrm>
                <a:off x="7676817" y="5678098"/>
                <a:ext cx="1590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rgbClr val="002060"/>
                    </a:solidFill>
                  </a:rPr>
                  <a:t>CLASIFICACIÓN</a:t>
                </a:r>
              </a:p>
            </p:txBody>
          </p: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1F195606-2381-1AB6-B750-9CD9370B50D1}"/>
                  </a:ext>
                </a:extLst>
              </p:cNvPr>
              <p:cNvSpPr txBox="1"/>
              <p:nvPr/>
            </p:nvSpPr>
            <p:spPr>
              <a:xfrm>
                <a:off x="8940999" y="6069243"/>
                <a:ext cx="2153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002060"/>
                    </a:solidFill>
                  </a:rPr>
                  <a:t>Detectar spam en correo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8E7F01-0246-0CC5-2613-D7F05DC04866}"/>
              </a:ext>
            </a:extLst>
          </p:cNvPr>
          <p:cNvGrpSpPr/>
          <p:nvPr/>
        </p:nvGrpSpPr>
        <p:grpSpPr>
          <a:xfrm>
            <a:off x="7628260" y="856609"/>
            <a:ext cx="4616141" cy="3094205"/>
            <a:chOff x="7527057" y="392265"/>
            <a:chExt cx="4616141" cy="30942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804BEC5-26FD-719A-DC3E-64A349180677}"/>
                </a:ext>
              </a:extLst>
            </p:cNvPr>
            <p:cNvSpPr/>
            <p:nvPr/>
          </p:nvSpPr>
          <p:spPr>
            <a:xfrm>
              <a:off x="9350892" y="2257587"/>
              <a:ext cx="462323" cy="3997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1D7F94-E5FE-AE20-03F6-603FC25E48B3}"/>
                </a:ext>
              </a:extLst>
            </p:cNvPr>
            <p:cNvSpPr/>
            <p:nvPr/>
          </p:nvSpPr>
          <p:spPr>
            <a:xfrm>
              <a:off x="10072122" y="2766170"/>
              <a:ext cx="462323" cy="3997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049" name="Straight Connector 2048">
              <a:extLst>
                <a:ext uri="{FF2B5EF4-FFF2-40B4-BE49-F238E27FC236}">
                  <a16:creationId xmlns:a16="http://schemas.microsoft.com/office/drawing/2014/main" id="{E964B943-0143-72E1-898B-FB73CC25DEF4}"/>
                </a:ext>
              </a:extLst>
            </p:cNvPr>
            <p:cNvCxnSpPr>
              <a:stCxn id="20" idx="5"/>
              <a:endCxn id="21" idx="1"/>
            </p:cNvCxnSpPr>
            <p:nvPr/>
          </p:nvCxnSpPr>
          <p:spPr>
            <a:xfrm>
              <a:off x="9745509" y="2598761"/>
              <a:ext cx="394319" cy="225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8C429E26-0FE7-1DD1-DDA6-9AADBE10556A}"/>
                </a:ext>
              </a:extLst>
            </p:cNvPr>
            <p:cNvSpPr txBox="1"/>
            <p:nvPr/>
          </p:nvSpPr>
          <p:spPr>
            <a:xfrm>
              <a:off x="9353761" y="1963648"/>
              <a:ext cx="1641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002060"/>
                  </a:solidFill>
                </a:rPr>
                <a:t>SEGMENTACIÓN</a:t>
              </a:r>
            </a:p>
          </p:txBody>
        </p: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FE47AF74-8A7C-E518-A914-22565479C63C}"/>
                </a:ext>
              </a:extLst>
            </p:cNvPr>
            <p:cNvSpPr txBox="1"/>
            <p:nvPr/>
          </p:nvSpPr>
          <p:spPr>
            <a:xfrm>
              <a:off x="9860201" y="3178693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2060"/>
                  </a:solidFill>
                </a:rPr>
                <a:t>Delimitar tumor en imagen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DFDC68-946C-D84E-439B-CF943F9E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7057" y="392265"/>
              <a:ext cx="1788612" cy="187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20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81151-C9DD-9135-EF11-6D58C9E98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53A8D-63C4-3FA2-A18F-DEA7FCD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aprendizaje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FCB5BC-FCB5-710A-478E-872B9CF949BE}"/>
              </a:ext>
            </a:extLst>
          </p:cNvPr>
          <p:cNvGrpSpPr/>
          <p:nvPr/>
        </p:nvGrpSpPr>
        <p:grpSpPr>
          <a:xfrm>
            <a:off x="1031473" y="1440611"/>
            <a:ext cx="3632061" cy="1957200"/>
            <a:chOff x="479957" y="1440611"/>
            <a:chExt cx="3632061" cy="1957200"/>
          </a:xfrm>
        </p:grpSpPr>
        <p:pic>
          <p:nvPicPr>
            <p:cNvPr id="1026" name="Picture 2" descr="Clustering in Machine Learning. Cluster Analysis → | by Gautham Rajgopal |  Medium">
              <a:extLst>
                <a:ext uri="{FF2B5EF4-FFF2-40B4-BE49-F238E27FC236}">
                  <a16:creationId xmlns:a16="http://schemas.microsoft.com/office/drawing/2014/main" id="{81624C91-526D-8320-0F10-0E7E211FA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57" y="1440611"/>
              <a:ext cx="3632061" cy="161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50C134-8A32-C2D0-8E45-D88CE790A3F9}"/>
                </a:ext>
              </a:extLst>
            </p:cNvPr>
            <p:cNvSpPr txBox="1"/>
            <p:nvPr/>
          </p:nvSpPr>
          <p:spPr>
            <a:xfrm>
              <a:off x="801522" y="3090034"/>
              <a:ext cx="298892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Clustering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D920A-1F61-9F23-1F3E-BA320BED09AB}"/>
              </a:ext>
            </a:extLst>
          </p:cNvPr>
          <p:cNvGrpSpPr/>
          <p:nvPr/>
        </p:nvGrpSpPr>
        <p:grpSpPr>
          <a:xfrm>
            <a:off x="5996912" y="919605"/>
            <a:ext cx="5068725" cy="3460537"/>
            <a:chOff x="5996912" y="919605"/>
            <a:chExt cx="5068725" cy="3460537"/>
          </a:xfrm>
        </p:grpSpPr>
        <p:pic>
          <p:nvPicPr>
            <p:cNvPr id="4100" name="Picture 4" descr="Why Autoencoders are so Effective? — Saber HQ">
              <a:extLst>
                <a:ext uri="{FF2B5EF4-FFF2-40B4-BE49-F238E27FC236}">
                  <a16:creationId xmlns:a16="http://schemas.microsoft.com/office/drawing/2014/main" id="{3381BF34-D798-0B2B-276C-5C245E93B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6295" y="1440611"/>
              <a:ext cx="4699342" cy="2631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DE6DC4-A475-9194-B6E7-07E101427EF2}"/>
                </a:ext>
              </a:extLst>
            </p:cNvPr>
            <p:cNvSpPr txBox="1"/>
            <p:nvPr/>
          </p:nvSpPr>
          <p:spPr>
            <a:xfrm>
              <a:off x="7221501" y="4072365"/>
              <a:ext cx="298892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Encoders</a:t>
              </a:r>
            </a:p>
          </p:txBody>
        </p:sp>
        <p:pic>
          <p:nvPicPr>
            <p:cNvPr id="1028" name="Picture 4" descr="New WinRaR icon by pulkit by Pulkit-singh on DeviantArt">
              <a:extLst>
                <a:ext uri="{FF2B5EF4-FFF2-40B4-BE49-F238E27FC236}">
                  <a16:creationId xmlns:a16="http://schemas.microsoft.com/office/drawing/2014/main" id="{0BB43EF0-47F0-7AC9-07F4-A11560900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6912" y="919605"/>
              <a:ext cx="1224589" cy="122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DCD68-C422-51F7-6CBB-BDBAA47CF088}"/>
              </a:ext>
            </a:extLst>
          </p:cNvPr>
          <p:cNvGrpSpPr/>
          <p:nvPr/>
        </p:nvGrpSpPr>
        <p:grpSpPr>
          <a:xfrm>
            <a:off x="1031473" y="4109645"/>
            <a:ext cx="4706284" cy="2255329"/>
            <a:chOff x="1031473" y="3804430"/>
            <a:chExt cx="4706284" cy="2255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00F341-B9F2-862B-B4BE-EEB92801775A}"/>
                </a:ext>
              </a:extLst>
            </p:cNvPr>
            <p:cNvSpPr txBox="1"/>
            <p:nvPr/>
          </p:nvSpPr>
          <p:spPr>
            <a:xfrm>
              <a:off x="2748828" y="5751982"/>
              <a:ext cx="298892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Generation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3BFD4B-375A-E193-DF48-C5D826DE0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473" y="3804430"/>
              <a:ext cx="4502381" cy="1949550"/>
            </a:xfrm>
            <a:prstGeom prst="rect">
              <a:avLst/>
            </a:prstGeom>
          </p:spPr>
        </p:pic>
      </p:grpSp>
      <p:pic>
        <p:nvPicPr>
          <p:cNvPr id="8" name="Picture 7" descr="A graph of an average value and value&#10;&#10;Description automatically generated">
            <a:extLst>
              <a:ext uri="{FF2B5EF4-FFF2-40B4-BE49-F238E27FC236}">
                <a16:creationId xmlns:a16="http://schemas.microsoft.com/office/drawing/2014/main" id="{F244CD61-4819-406F-4992-A6FCCE9A4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108" y="4470909"/>
            <a:ext cx="1974271" cy="1900522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E108E677-4592-3F19-8437-FE1FF9CB0C9F}"/>
              </a:ext>
            </a:extLst>
          </p:cNvPr>
          <p:cNvSpPr txBox="1"/>
          <p:nvPr/>
        </p:nvSpPr>
        <p:spPr>
          <a:xfrm>
            <a:off x="7672799" y="6372883"/>
            <a:ext cx="29889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Detección</a:t>
            </a:r>
            <a:r>
              <a:rPr lang="en-US">
                <a:solidFill>
                  <a:schemeClr val="tx1"/>
                </a:solidFill>
              </a:rPr>
              <a:t> de anomalias</a:t>
            </a:r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7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 descr="Imagen que contiene persona, interior, tabla, mujer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059" r="6059"/>
          <a:stretch/>
        </p:blipFill>
        <p:spPr>
          <a:xfrm>
            <a:off x="8173411" y="0"/>
            <a:ext cx="401858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8173413" y="0"/>
            <a:ext cx="4018588" cy="6862883"/>
          </a:xfrm>
          <a:prstGeom prst="rect">
            <a:avLst/>
          </a:prstGeom>
          <a:solidFill>
            <a:srgbClr val="0099CC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</a:pPr>
            <a:r>
              <a:rPr lang="en-US" dirty="0" err="1"/>
              <a:t>Índice</a:t>
            </a:r>
            <a:endParaRPr dirty="0"/>
          </a:p>
        </p:txBody>
      </p:sp>
      <p:sp>
        <p:nvSpPr>
          <p:cNvPr id="189" name="Google Shape;189;p3"/>
          <p:cNvSpPr txBox="1">
            <a:spLocks noGrp="1"/>
          </p:cNvSpPr>
          <p:nvPr>
            <p:ph type="sldNum" idx="4294967295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625871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1434033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es la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inteligencia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artificial (IA)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625871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1434033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vs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"/>
          <p:cNvSpPr txBox="1"/>
          <p:nvPr/>
        </p:nvSpPr>
        <p:spPr>
          <a:xfrm>
            <a:off x="625871" y="3854844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1434033" y="3954082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Tipos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625871" y="4821773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sp>
        <p:nvSpPr>
          <p:cNvPr id="200" name="Google Shape;200;p3"/>
          <p:cNvSpPr txBox="1"/>
          <p:nvPr/>
        </p:nvSpPr>
        <p:spPr>
          <a:xfrm>
            <a:off x="1434033" y="4921011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4276120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5084282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276120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5084282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Prácticas</a:t>
            </a:r>
            <a:endParaRPr lang="en-US" dirty="0" err="1"/>
          </a:p>
        </p:txBody>
      </p:sp>
      <p:cxnSp>
        <p:nvCxnSpPr>
          <p:cNvPr id="214" name="Google Shape;214;p3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4410" y="351413"/>
            <a:ext cx="1759769" cy="59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"/>
          <p:cNvSpPr/>
          <p:nvPr/>
        </p:nvSpPr>
        <p:spPr>
          <a:xfrm>
            <a:off x="596430" y="1193663"/>
            <a:ext cx="612775" cy="95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074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1E2F2-2B82-DBC7-E7AD-ECD6566D9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máquina</a:t>
            </a:r>
          </a:p>
        </p:txBody>
      </p:sp>
      <p:pic>
        <p:nvPicPr>
          <p:cNvPr id="2050" name="Picture 2" descr="machine learning training Hot Sale - OFF 60%">
            <a:extLst>
              <a:ext uri="{FF2B5EF4-FFF2-40B4-BE49-F238E27FC236}">
                <a16:creationId xmlns:a16="http://schemas.microsoft.com/office/drawing/2014/main" id="{9F681734-49BA-17A5-566E-0A104DFF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02" y="1420879"/>
            <a:ext cx="8633795" cy="51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C9939A1-EDE0-C76E-EC70-F26508B1FA1E}"/>
              </a:ext>
            </a:extLst>
          </p:cNvPr>
          <p:cNvSpPr/>
          <p:nvPr/>
        </p:nvSpPr>
        <p:spPr>
          <a:xfrm>
            <a:off x="4332514" y="2188030"/>
            <a:ext cx="1894114" cy="3331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116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1E2F2-2B82-DBC7-E7AD-ECD6566D9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máquina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89EBC-9E76-7195-6AF1-AD0336019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93" y="1499444"/>
            <a:ext cx="9873613" cy="43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1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1E2F2-2B82-DBC7-E7AD-ECD6566D9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máquina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DDDE9-5D9A-0EDE-BFD4-B1F207EFF819}"/>
              </a:ext>
            </a:extLst>
          </p:cNvPr>
          <p:cNvSpPr txBox="1"/>
          <p:nvPr/>
        </p:nvSpPr>
        <p:spPr>
          <a:xfrm>
            <a:off x="479957" y="1615274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ES" b="1" i="0" u="sng" dirty="0">
                <a:solidFill>
                  <a:srgbClr val="002060"/>
                </a:solidFill>
                <a:effectLst/>
                <a:latin typeface="+mn-lt"/>
              </a:rPr>
              <a:t>TIPOS DE ALGORITMOS</a:t>
            </a:r>
          </a:p>
          <a:p>
            <a:pPr algn="l" fontAlgn="base"/>
            <a:endParaRPr lang="es-ES" b="1" i="0" u="sng" dirty="0">
              <a:solidFill>
                <a:srgbClr val="58617A"/>
              </a:solidFill>
              <a:effectLst/>
              <a:latin typeface="Telefonica-Light"/>
            </a:endParaRPr>
          </a:p>
          <a:p>
            <a:pPr algn="l" fontAlgn="base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</a:rPr>
              <a:t>Árboles de decisión.</a:t>
            </a:r>
          </a:p>
          <a:p>
            <a:pPr algn="l" fontAlgn="base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</a:rPr>
              <a:t>Clasificación de </a:t>
            </a:r>
            <a:r>
              <a:rPr lang="es-ES" dirty="0" err="1">
                <a:solidFill>
                  <a:srgbClr val="002060"/>
                </a:solidFill>
              </a:rPr>
              <a:t>Naïve</a:t>
            </a:r>
            <a:r>
              <a:rPr lang="es-ES" dirty="0">
                <a:solidFill>
                  <a:srgbClr val="002060"/>
                </a:solidFill>
              </a:rPr>
              <a:t> Bayes.</a:t>
            </a:r>
          </a:p>
          <a:p>
            <a:pPr algn="l" fontAlgn="base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</a:rPr>
              <a:t>Regresión.</a:t>
            </a:r>
          </a:p>
          <a:p>
            <a:pPr algn="l" fontAlgn="base">
              <a:buFont typeface="+mj-lt"/>
              <a:buAutoNum type="arabicPeriod"/>
            </a:pPr>
            <a:r>
              <a:rPr lang="es-ES" dirty="0" err="1">
                <a:solidFill>
                  <a:srgbClr val="002060"/>
                </a:solidFill>
              </a:rPr>
              <a:t>Support</a:t>
            </a:r>
            <a:r>
              <a:rPr lang="es-ES" dirty="0">
                <a:solidFill>
                  <a:srgbClr val="002060"/>
                </a:solidFill>
              </a:rPr>
              <a:t> Vector Machines (SVM).</a:t>
            </a:r>
          </a:p>
          <a:p>
            <a:pPr algn="l" fontAlgn="base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</a:rPr>
              <a:t>Métodos “Ensemble” (Conjuntos de clasificadores).</a:t>
            </a:r>
          </a:p>
        </p:txBody>
      </p:sp>
      <p:pic>
        <p:nvPicPr>
          <p:cNvPr id="1026" name="Picture 2" descr="Machine Learning: predicciones basadas en datos con BigML – Cleverdata">
            <a:extLst>
              <a:ext uri="{FF2B5EF4-FFF2-40B4-BE49-F238E27FC236}">
                <a16:creationId xmlns:a16="http://schemas.microsoft.com/office/drawing/2014/main" id="{B3287405-BF7E-D098-C099-6431A84FC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21111" r="22928"/>
          <a:stretch/>
        </p:blipFill>
        <p:spPr bwMode="auto">
          <a:xfrm>
            <a:off x="4662079" y="1338427"/>
            <a:ext cx="2867842" cy="334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📈 Regresión logística 📉 Cómo funciona? Qué secretos esconde?🧐">
            <a:extLst>
              <a:ext uri="{FF2B5EF4-FFF2-40B4-BE49-F238E27FC236}">
                <a16:creationId xmlns:a16="http://schemas.microsoft.com/office/drawing/2014/main" id="{E72FC641-96A8-B9FA-9E7F-A298B4FB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0" y="3857732"/>
            <a:ext cx="54387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29DA7-6CDE-3EBE-49BA-259A3C54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67" y="3202658"/>
            <a:ext cx="4316475" cy="31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5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95D471D-DA84-44A6-AEFC-5CDA9B94B1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78895"/>
              </a:gs>
              <a:gs pos="100000">
                <a:srgbClr val="00566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aleway" panose="020B0503030101060003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8D8BEE8-A898-4A74-A804-44E6ECA7446C}"/>
              </a:ext>
            </a:extLst>
          </p:cNvPr>
          <p:cNvSpPr txBox="1"/>
          <p:nvPr/>
        </p:nvSpPr>
        <p:spPr>
          <a:xfrm>
            <a:off x="2446271" y="1150800"/>
            <a:ext cx="7299458" cy="747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b="1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VICOMTECH</a:t>
            </a:r>
            <a:endParaRPr lang="en-GB" sz="3200" spc="3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D38CF589-EA98-42D4-9B99-FF592FFB5606}"/>
              </a:ext>
            </a:extLst>
          </p:cNvPr>
          <p:cNvSpPr txBox="1"/>
          <p:nvPr/>
        </p:nvSpPr>
        <p:spPr>
          <a:xfrm>
            <a:off x="1127144" y="2237444"/>
            <a:ext cx="9937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Raleway" panose="020B0503030101060003" pitchFamily="34" charset="0"/>
              </a:rPr>
              <a:t>Somos un Centro Tecnológico de Investigación Aplicada especializado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latin typeface="Raleway" panose="020B0503030101060003" pitchFamily="34" charset="0"/>
              </a:rPr>
              <a:t>en Inteligencia Artificial, Informática Visual e Interacción</a:t>
            </a:r>
            <a:endParaRPr lang="es-ES_tradnl" sz="16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351110-35D4-49E4-9A80-0B92C514D5A9}"/>
              </a:ext>
            </a:extLst>
          </p:cNvPr>
          <p:cNvSpPr/>
          <p:nvPr/>
        </p:nvSpPr>
        <p:spPr>
          <a:xfrm>
            <a:off x="5620753" y="2003087"/>
            <a:ext cx="950495" cy="10354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4A9B17F4-AE7C-405E-9759-5E0E70883E41}"/>
              </a:ext>
            </a:extLst>
          </p:cNvPr>
          <p:cNvGrpSpPr/>
          <p:nvPr/>
        </p:nvGrpSpPr>
        <p:grpSpPr>
          <a:xfrm>
            <a:off x="1749892" y="3424722"/>
            <a:ext cx="8692217" cy="2249627"/>
            <a:chOff x="1527945" y="3424722"/>
            <a:chExt cx="8692217" cy="2249627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D870934-241C-4A24-B141-F900F3954363}"/>
                </a:ext>
              </a:extLst>
            </p:cNvPr>
            <p:cNvSpPr/>
            <p:nvPr/>
          </p:nvSpPr>
          <p:spPr>
            <a:xfrm>
              <a:off x="1787331" y="3424722"/>
              <a:ext cx="1133151" cy="113315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8" name="Google Shape;100;p17">
              <a:extLst>
                <a:ext uri="{FF2B5EF4-FFF2-40B4-BE49-F238E27FC236}">
                  <a16:creationId xmlns:a16="http://schemas.microsoft.com/office/drawing/2014/main" id="{19891617-C592-4BC1-BEEF-0669B3A48F3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22191"/>
            <a:stretch/>
          </p:blipFill>
          <p:spPr>
            <a:xfrm>
              <a:off x="2069180" y="3748798"/>
              <a:ext cx="569452" cy="443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02218FD-F712-410C-85B0-5491E26E5976}"/>
                </a:ext>
              </a:extLst>
            </p:cNvPr>
            <p:cNvSpPr/>
            <p:nvPr/>
          </p:nvSpPr>
          <p:spPr>
            <a:xfrm>
              <a:off x="4090972" y="3424722"/>
              <a:ext cx="1133151" cy="113315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0A4252BB-C3DD-4255-9020-B5F3E2D13D74}"/>
                </a:ext>
              </a:extLst>
            </p:cNvPr>
            <p:cNvSpPr/>
            <p:nvPr/>
          </p:nvSpPr>
          <p:spPr>
            <a:xfrm>
              <a:off x="6394613" y="3424722"/>
              <a:ext cx="1133151" cy="113315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CC6631B-FD13-433F-90D2-68660EF5FB63}"/>
                </a:ext>
              </a:extLst>
            </p:cNvPr>
            <p:cNvSpPr/>
            <p:nvPr/>
          </p:nvSpPr>
          <p:spPr>
            <a:xfrm>
              <a:off x="8698254" y="3424722"/>
              <a:ext cx="1133151" cy="113315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2" name="Google Shape;105;p17">
              <a:extLst>
                <a:ext uri="{FF2B5EF4-FFF2-40B4-BE49-F238E27FC236}">
                  <a16:creationId xmlns:a16="http://schemas.microsoft.com/office/drawing/2014/main" id="{0000DADC-B2C3-4CF9-B6B6-AFF6422E6A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5523" b="28954"/>
            <a:stretch/>
          </p:blipFill>
          <p:spPr>
            <a:xfrm flipH="1">
              <a:off x="4309283" y="3800286"/>
              <a:ext cx="692832" cy="34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06;p17">
              <a:extLst>
                <a:ext uri="{FF2B5EF4-FFF2-40B4-BE49-F238E27FC236}">
                  <a16:creationId xmlns:a16="http://schemas.microsoft.com/office/drawing/2014/main" id="{57D46F70-A8D3-48E6-BA1C-5E947FDE580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15088"/>
            <a:stretch/>
          </p:blipFill>
          <p:spPr>
            <a:xfrm>
              <a:off x="6763462" y="3823401"/>
              <a:ext cx="395452" cy="335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ráfico 25" descr="Fábrica contorno">
              <a:extLst>
                <a:ext uri="{FF2B5EF4-FFF2-40B4-BE49-F238E27FC236}">
                  <a16:creationId xmlns:a16="http://schemas.microsoft.com/office/drawing/2014/main" id="{7B5DE301-A328-446D-B60F-B5F3E08FE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0191" y="3685708"/>
              <a:ext cx="569276" cy="569276"/>
            </a:xfrm>
            <a:prstGeom prst="rect">
              <a:avLst/>
            </a:prstGeom>
          </p:spPr>
        </p:pic>
        <p:sp>
          <p:nvSpPr>
            <p:cNvPr id="27" name="Google Shape;99;p17">
              <a:extLst>
                <a:ext uri="{FF2B5EF4-FFF2-40B4-BE49-F238E27FC236}">
                  <a16:creationId xmlns:a16="http://schemas.microsoft.com/office/drawing/2014/main" id="{B65BF153-614C-40BF-9179-6E7023482370}"/>
                </a:ext>
              </a:extLst>
            </p:cNvPr>
            <p:cNvSpPr txBox="1"/>
            <p:nvPr/>
          </p:nvSpPr>
          <p:spPr>
            <a:xfrm>
              <a:off x="1527945" y="5234034"/>
              <a:ext cx="1683900" cy="346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INVESTIGADORES</a:t>
              </a:r>
              <a:endParaRPr sz="1100" dirty="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8" name="Google Shape;103;p17">
              <a:extLst>
                <a:ext uri="{FF2B5EF4-FFF2-40B4-BE49-F238E27FC236}">
                  <a16:creationId xmlns:a16="http://schemas.microsoft.com/office/drawing/2014/main" id="{F264EADF-99B4-4AC8-8784-A80F4C8C4B5A}"/>
                </a:ext>
              </a:extLst>
            </p:cNvPr>
            <p:cNvSpPr txBox="1"/>
            <p:nvPr/>
          </p:nvSpPr>
          <p:spPr>
            <a:xfrm>
              <a:off x="4322315" y="5264792"/>
              <a:ext cx="679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Ph.D</a:t>
              </a:r>
              <a:endParaRPr sz="12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" name="Google Shape;107;p17">
              <a:extLst>
                <a:ext uri="{FF2B5EF4-FFF2-40B4-BE49-F238E27FC236}">
                  <a16:creationId xmlns:a16="http://schemas.microsoft.com/office/drawing/2014/main" id="{E8D09563-2918-4627-BD19-C255395DED29}"/>
                </a:ext>
              </a:extLst>
            </p:cNvPr>
            <p:cNvSpPr txBox="1"/>
            <p:nvPr/>
          </p:nvSpPr>
          <p:spPr>
            <a:xfrm>
              <a:off x="6036622" y="5255531"/>
              <a:ext cx="1665300" cy="407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dirty="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PROYECTOS INTERNACIONALES</a:t>
              </a:r>
              <a:endParaRPr sz="1100" dirty="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" name="Google Shape;110;p17">
              <a:extLst>
                <a:ext uri="{FF2B5EF4-FFF2-40B4-BE49-F238E27FC236}">
                  <a16:creationId xmlns:a16="http://schemas.microsoft.com/office/drawing/2014/main" id="{4F8DA639-CFCD-40BD-88D0-1A4EF7D1808B}"/>
                </a:ext>
              </a:extLst>
            </p:cNvPr>
            <p:cNvSpPr txBox="1"/>
            <p:nvPr/>
          </p:nvSpPr>
          <p:spPr>
            <a:xfrm>
              <a:off x="8554862" y="5266575"/>
              <a:ext cx="1665300" cy="407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dirty="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PROYECTOS INDUSTRIALES DE I+D</a:t>
              </a:r>
              <a:endParaRPr sz="1100" dirty="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" name="Google Shape;98;p17">
              <a:extLst>
                <a:ext uri="{FF2B5EF4-FFF2-40B4-BE49-F238E27FC236}">
                  <a16:creationId xmlns:a16="http://schemas.microsoft.com/office/drawing/2014/main" id="{B538F5E6-7855-4353-AD91-0FE2F5F161F6}"/>
                </a:ext>
              </a:extLst>
            </p:cNvPr>
            <p:cNvSpPr txBox="1"/>
            <p:nvPr/>
          </p:nvSpPr>
          <p:spPr>
            <a:xfrm>
              <a:off x="1632275" y="4559315"/>
              <a:ext cx="1235100" cy="900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Quicksand"/>
                </a:rPr>
                <a:t>+200</a:t>
              </a:r>
              <a:endParaRPr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icksand"/>
              </a:endParaRPr>
            </a:p>
          </p:txBody>
        </p:sp>
        <p:sp>
          <p:nvSpPr>
            <p:cNvPr id="32" name="Google Shape;102;p17">
              <a:extLst>
                <a:ext uri="{FF2B5EF4-FFF2-40B4-BE49-F238E27FC236}">
                  <a16:creationId xmlns:a16="http://schemas.microsoft.com/office/drawing/2014/main" id="{ED215746-1CDC-4902-B8CC-64646ACEDD80}"/>
                </a:ext>
              </a:extLst>
            </p:cNvPr>
            <p:cNvSpPr txBox="1"/>
            <p:nvPr/>
          </p:nvSpPr>
          <p:spPr>
            <a:xfrm>
              <a:off x="4093475" y="4549035"/>
              <a:ext cx="1030200" cy="900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Quicksand"/>
                </a:rPr>
                <a:t>+70</a:t>
              </a:r>
              <a:endParaRPr sz="3600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icksand"/>
              </a:endParaRPr>
            </a:p>
          </p:txBody>
        </p:sp>
        <p:sp>
          <p:nvSpPr>
            <p:cNvPr id="33" name="Google Shape;109;p17">
              <a:extLst>
                <a:ext uri="{FF2B5EF4-FFF2-40B4-BE49-F238E27FC236}">
                  <a16:creationId xmlns:a16="http://schemas.microsoft.com/office/drawing/2014/main" id="{26F4AC49-25CF-4251-9E6C-92D1B361DF37}"/>
                </a:ext>
              </a:extLst>
            </p:cNvPr>
            <p:cNvSpPr txBox="1"/>
            <p:nvPr/>
          </p:nvSpPr>
          <p:spPr>
            <a:xfrm>
              <a:off x="6445750" y="4498325"/>
              <a:ext cx="1030200" cy="900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Quicksand"/>
                </a:rPr>
                <a:t>24%</a:t>
              </a:r>
              <a:endParaRPr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icksand"/>
              </a:endParaRPr>
            </a:p>
          </p:txBody>
        </p:sp>
        <p:sp>
          <p:nvSpPr>
            <p:cNvPr id="34" name="Google Shape;109;p17">
              <a:extLst>
                <a:ext uri="{FF2B5EF4-FFF2-40B4-BE49-F238E27FC236}">
                  <a16:creationId xmlns:a16="http://schemas.microsoft.com/office/drawing/2014/main" id="{F30A895E-7C1C-4095-83D3-EB4E0D1CBC75}"/>
                </a:ext>
              </a:extLst>
            </p:cNvPr>
            <p:cNvSpPr txBox="1"/>
            <p:nvPr/>
          </p:nvSpPr>
          <p:spPr>
            <a:xfrm>
              <a:off x="8872412" y="4459475"/>
              <a:ext cx="1030200" cy="900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Quicksand"/>
                </a:rPr>
                <a:t>40%</a:t>
              </a:r>
              <a:endParaRPr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icksand"/>
              </a:endParaRPr>
            </a:p>
          </p:txBody>
        </p:sp>
      </p:grpSp>
      <p:pic>
        <p:nvPicPr>
          <p:cNvPr id="36" name="Gráfico 35">
            <a:extLst>
              <a:ext uri="{FF2B5EF4-FFF2-40B4-BE49-F238E27FC236}">
                <a16:creationId xmlns:a16="http://schemas.microsoft.com/office/drawing/2014/main" id="{C77D7EC1-DA7F-4316-A1E3-FA41A5F25ED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7382" y="137622"/>
            <a:ext cx="1894618" cy="6357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010CE6-62A2-3230-E2D3-8F75F9DD0F47}"/>
              </a:ext>
            </a:extLst>
          </p:cNvPr>
          <p:cNvGrpSpPr/>
          <p:nvPr/>
        </p:nvGrpSpPr>
        <p:grpSpPr>
          <a:xfrm>
            <a:off x="273226" y="1508760"/>
            <a:ext cx="1736052" cy="1577882"/>
            <a:chOff x="995606" y="1557844"/>
            <a:chExt cx="3649211" cy="376916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1F498A-3956-187E-7A46-4B953C5DB880}"/>
                </a:ext>
              </a:extLst>
            </p:cNvPr>
            <p:cNvGrpSpPr/>
            <p:nvPr/>
          </p:nvGrpSpPr>
          <p:grpSpPr>
            <a:xfrm>
              <a:off x="995606" y="1557844"/>
              <a:ext cx="3649211" cy="3769165"/>
              <a:chOff x="995606" y="1557844"/>
              <a:chExt cx="3649211" cy="3769165"/>
            </a:xfrm>
          </p:grpSpPr>
          <p:sp>
            <p:nvSpPr>
              <p:cNvPr id="11" name="Rectángulo 18">
                <a:extLst>
                  <a:ext uri="{FF2B5EF4-FFF2-40B4-BE49-F238E27FC236}">
                    <a16:creationId xmlns:a16="http://schemas.microsoft.com/office/drawing/2014/main" id="{1623D3E0-9B77-16F3-63B1-D92784FAD9C9}"/>
                  </a:ext>
                </a:extLst>
              </p:cNvPr>
              <p:cNvSpPr/>
              <p:nvPr/>
            </p:nvSpPr>
            <p:spPr>
              <a:xfrm>
                <a:off x="995606" y="1557844"/>
                <a:ext cx="3649211" cy="3769165"/>
              </a:xfrm>
              <a:prstGeom prst="rect">
                <a:avLst/>
              </a:prstGeom>
              <a:gradFill flip="none" rotWithShape="1">
                <a:gsLst>
                  <a:gs pos="0">
                    <a:srgbClr val="378895">
                      <a:alpha val="53000"/>
                    </a:srgbClr>
                  </a:gs>
                  <a:gs pos="100000">
                    <a:srgbClr val="005664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6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4" name="TextBox 3">
                <a:extLst>
                  <a:ext uri="{FF2B5EF4-FFF2-40B4-BE49-F238E27FC236}">
                    <a16:creationId xmlns:a16="http://schemas.microsoft.com/office/drawing/2014/main" id="{B08EA541-74D5-C530-3C55-A11E64501645}"/>
                  </a:ext>
                </a:extLst>
              </p:cNvPr>
              <p:cNvSpPr txBox="1"/>
              <p:nvPr/>
            </p:nvSpPr>
            <p:spPr>
              <a:xfrm>
                <a:off x="1193204" y="1817372"/>
                <a:ext cx="3212727" cy="624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s-ES"/>
                </a:defPPr>
                <a:lvl1pPr>
                  <a:defRPr sz="3600" spc="300">
                    <a:latin typeface="Aharoni" panose="02010803020104030203" pitchFamily="2" charset="-79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GB" sz="1100" b="1" spc="6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DONOSTIA</a:t>
                </a:r>
              </a:p>
            </p:txBody>
          </p:sp>
        </p:grpSp>
        <p:pic>
          <p:nvPicPr>
            <p:cNvPr id="9" name="Gráfico 14">
              <a:extLst>
                <a:ext uri="{FF2B5EF4-FFF2-40B4-BE49-F238E27FC236}">
                  <a16:creationId xmlns:a16="http://schemas.microsoft.com/office/drawing/2014/main" id="{D0795EBE-3292-4481-D6B7-451D1D231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8042" y="2869835"/>
              <a:ext cx="2343051" cy="985396"/>
            </a:xfrm>
            <a:prstGeom prst="rect">
              <a:avLst/>
            </a:prstGeom>
          </p:spPr>
        </p:pic>
        <p:sp>
          <p:nvSpPr>
            <p:cNvPr id="10" name="CuadroTexto 22">
              <a:extLst>
                <a:ext uri="{FF2B5EF4-FFF2-40B4-BE49-F238E27FC236}">
                  <a16:creationId xmlns:a16="http://schemas.microsoft.com/office/drawing/2014/main" id="{EEE5A1DF-B0CD-DB71-9662-09387878A6F9}"/>
                </a:ext>
              </a:extLst>
            </p:cNvPr>
            <p:cNvSpPr txBox="1"/>
            <p:nvPr/>
          </p:nvSpPr>
          <p:spPr>
            <a:xfrm>
              <a:off x="1104913" y="4222074"/>
              <a:ext cx="3430599" cy="882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Parque Científico y Tecnológico de Gipuzkoa, </a:t>
              </a:r>
              <a:br>
                <a:rPr lang="es-ES" sz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s-ES" sz="6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Donostia / San Sebastián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EDCA3C-659D-A57B-BE3B-CCA3870D12B6}"/>
              </a:ext>
            </a:extLst>
          </p:cNvPr>
          <p:cNvGrpSpPr/>
          <p:nvPr/>
        </p:nvGrpSpPr>
        <p:grpSpPr>
          <a:xfrm>
            <a:off x="10384737" y="1617406"/>
            <a:ext cx="1534037" cy="1577882"/>
            <a:chOff x="7437877" y="1557844"/>
            <a:chExt cx="3649211" cy="3769165"/>
          </a:xfrm>
        </p:grpSpPr>
        <p:sp>
          <p:nvSpPr>
            <p:cNvPr id="24" name="Rectángulo 15">
              <a:extLst>
                <a:ext uri="{FF2B5EF4-FFF2-40B4-BE49-F238E27FC236}">
                  <a16:creationId xmlns:a16="http://schemas.microsoft.com/office/drawing/2014/main" id="{CC199DDA-8491-FAB1-83C1-D04AA720DDA6}"/>
                </a:ext>
              </a:extLst>
            </p:cNvPr>
            <p:cNvSpPr/>
            <p:nvPr/>
          </p:nvSpPr>
          <p:spPr>
            <a:xfrm>
              <a:off x="7437877" y="1557844"/>
              <a:ext cx="3649211" cy="3769165"/>
            </a:xfrm>
            <a:prstGeom prst="rect">
              <a:avLst/>
            </a:prstGeom>
            <a:gradFill flip="none" rotWithShape="1">
              <a:gsLst>
                <a:gs pos="0">
                  <a:srgbClr val="378895">
                    <a:alpha val="53000"/>
                  </a:srgbClr>
                </a:gs>
                <a:gs pos="100000">
                  <a:srgbClr val="005664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600">
                <a:latin typeface="Raleway" panose="020B0503030101060003" pitchFamily="34" charset="0"/>
              </a:endParaRPr>
            </a:p>
          </p:txBody>
        </p:sp>
        <p:sp>
          <p:nvSpPr>
            <p:cNvPr id="25" name="TextBox 3">
              <a:extLst>
                <a:ext uri="{FF2B5EF4-FFF2-40B4-BE49-F238E27FC236}">
                  <a16:creationId xmlns:a16="http://schemas.microsoft.com/office/drawing/2014/main" id="{55D7C74E-0013-3097-5216-771CD238E486}"/>
                </a:ext>
              </a:extLst>
            </p:cNvPr>
            <p:cNvSpPr txBox="1"/>
            <p:nvPr/>
          </p:nvSpPr>
          <p:spPr>
            <a:xfrm>
              <a:off x="7634298" y="1834901"/>
              <a:ext cx="3430599" cy="501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>
                <a:defRPr sz="3600" spc="300"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GB" sz="1100" b="1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BILBO</a:t>
              </a:r>
            </a:p>
          </p:txBody>
        </p:sp>
        <p:pic>
          <p:nvPicPr>
            <p:cNvPr id="35" name="Gráfico 17">
              <a:extLst>
                <a:ext uri="{FF2B5EF4-FFF2-40B4-BE49-F238E27FC236}">
                  <a16:creationId xmlns:a16="http://schemas.microsoft.com/office/drawing/2014/main" id="{6AB170FE-F635-B2E2-893E-24612CA7A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81018" y="2891375"/>
              <a:ext cx="2562925" cy="877398"/>
            </a:xfrm>
            <a:prstGeom prst="rect">
              <a:avLst/>
            </a:prstGeom>
          </p:spPr>
        </p:pic>
        <p:sp>
          <p:nvSpPr>
            <p:cNvPr id="37" name="CuadroTexto 23">
              <a:extLst>
                <a:ext uri="{FF2B5EF4-FFF2-40B4-BE49-F238E27FC236}">
                  <a16:creationId xmlns:a16="http://schemas.microsoft.com/office/drawing/2014/main" id="{8CA57E25-A0CD-8423-2A13-F6591957E6FE}"/>
                </a:ext>
              </a:extLst>
            </p:cNvPr>
            <p:cNvSpPr txBox="1"/>
            <p:nvPr/>
          </p:nvSpPr>
          <p:spPr>
            <a:xfrm>
              <a:off x="7547181" y="4200934"/>
              <a:ext cx="3430599" cy="53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Edificio Ensanche</a:t>
              </a:r>
              <a:br>
                <a:rPr lang="es-ES" sz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s-ES" sz="6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Bilbao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044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1E2F2-2B82-DBC7-E7AD-ECD6566D9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máquina</a:t>
            </a:r>
          </a:p>
        </p:txBody>
      </p:sp>
      <p:pic>
        <p:nvPicPr>
          <p:cNvPr id="3074" name="Picture 2" descr="Choosing the right estimator — scikit-learn 1.3.2 documentation">
            <a:extLst>
              <a:ext uri="{FF2B5EF4-FFF2-40B4-BE49-F238E27FC236}">
                <a16:creationId xmlns:a16="http://schemas.microsoft.com/office/drawing/2014/main" id="{414B0F19-D4E3-22AC-C367-85BE2DD8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7" y="1373071"/>
            <a:ext cx="8797471" cy="548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C7C27-352C-AFB7-71DA-A5EC613C464C}"/>
              </a:ext>
            </a:extLst>
          </p:cNvPr>
          <p:cNvSpPr/>
          <p:nvPr/>
        </p:nvSpPr>
        <p:spPr>
          <a:xfrm>
            <a:off x="8958941" y="4811486"/>
            <a:ext cx="3004457" cy="1034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Seleccionar modelo a utilizar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Ajustar parámetros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457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 descr="Imagen que contiene persona, interior, tabla, mujer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059" r="6059"/>
          <a:stretch/>
        </p:blipFill>
        <p:spPr>
          <a:xfrm>
            <a:off x="8173411" y="0"/>
            <a:ext cx="401858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8173413" y="0"/>
            <a:ext cx="4018588" cy="6862883"/>
          </a:xfrm>
          <a:prstGeom prst="rect">
            <a:avLst/>
          </a:prstGeom>
          <a:solidFill>
            <a:srgbClr val="0099CC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</a:pPr>
            <a:r>
              <a:rPr lang="en-US" dirty="0" err="1"/>
              <a:t>Índice</a:t>
            </a:r>
            <a:endParaRPr dirty="0"/>
          </a:p>
        </p:txBody>
      </p:sp>
      <p:sp>
        <p:nvSpPr>
          <p:cNvPr id="189" name="Google Shape;189;p3"/>
          <p:cNvSpPr txBox="1">
            <a:spLocks noGrp="1"/>
          </p:cNvSpPr>
          <p:nvPr>
            <p:ph type="sldNum" idx="4294967295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625871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1434033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es la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inteligencia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artificial (IA)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625871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1434033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vs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"/>
          <p:cNvSpPr txBox="1"/>
          <p:nvPr/>
        </p:nvSpPr>
        <p:spPr>
          <a:xfrm>
            <a:off x="625871" y="3854844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1434033" y="3954082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Tipos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625871" y="4821773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1434033" y="4921011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4276120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/>
          </a:p>
        </p:txBody>
      </p:sp>
      <p:sp>
        <p:nvSpPr>
          <p:cNvPr id="203" name="Google Shape;203;p3"/>
          <p:cNvSpPr txBox="1"/>
          <p:nvPr/>
        </p:nvSpPr>
        <p:spPr>
          <a:xfrm>
            <a:off x="5084282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276120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5084282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Prácticas</a:t>
            </a:r>
            <a:endParaRPr lang="en-US" sz="1200" b="1" i="0" u="none" strike="noStrike" cap="none" dirty="0" err="1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214" name="Google Shape;214;p3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4410" y="351413"/>
            <a:ext cx="1759769" cy="59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"/>
          <p:cNvSpPr/>
          <p:nvPr/>
        </p:nvSpPr>
        <p:spPr>
          <a:xfrm>
            <a:off x="596430" y="1193663"/>
            <a:ext cx="612775" cy="95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35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1E2F2-2B82-DBC7-E7AD-ECD6566D9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profundo</a:t>
            </a:r>
          </a:p>
        </p:txBody>
      </p:sp>
      <p:pic>
        <p:nvPicPr>
          <p:cNvPr id="4098" name="Picture 2" descr="The difference between DL and traditional ML | Download Scientific Diagram">
            <a:extLst>
              <a:ext uri="{FF2B5EF4-FFF2-40B4-BE49-F238E27FC236}">
                <a16:creationId xmlns:a16="http://schemas.microsoft.com/office/drawing/2014/main" id="{5C48B557-DD24-E9D7-1E38-00B364D0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03" y="1466850"/>
            <a:ext cx="10244654" cy="496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39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E60FE4-D1E4-031A-3BF5-67BA9004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476" y="3693034"/>
            <a:ext cx="2654436" cy="28258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1E2F2-2B82-DBC7-E7AD-ECD6566D9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profundo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E2BB52-6E67-2805-BB42-D00911A154BE}"/>
              </a:ext>
            </a:extLst>
          </p:cNvPr>
          <p:cNvGrpSpPr/>
          <p:nvPr/>
        </p:nvGrpSpPr>
        <p:grpSpPr>
          <a:xfrm>
            <a:off x="4322456" y="2284055"/>
            <a:ext cx="7144985" cy="2419555"/>
            <a:chOff x="2971838" y="1932245"/>
            <a:chExt cx="6138812" cy="2123364"/>
          </a:xfrm>
        </p:grpSpPr>
        <p:pic>
          <p:nvPicPr>
            <p:cNvPr id="5122" name="Picture 2" descr="Commonly used deep learning models-CNN, RNN and GAN. | Download Scientific  Diagram">
              <a:extLst>
                <a:ext uri="{FF2B5EF4-FFF2-40B4-BE49-F238E27FC236}">
                  <a16:creationId xmlns:a16="http://schemas.microsoft.com/office/drawing/2014/main" id="{89B28DE3-38CE-DC43-AFCC-359013DFC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96" t="23427" r="4388"/>
            <a:stretch/>
          </p:blipFill>
          <p:spPr bwMode="auto">
            <a:xfrm>
              <a:off x="5840294" y="1932245"/>
              <a:ext cx="3270356" cy="1607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mmonly used deep learning models-CNN, RNN and GAN. | Download Scientific  Diagram">
              <a:extLst>
                <a:ext uri="{FF2B5EF4-FFF2-40B4-BE49-F238E27FC236}">
                  <a16:creationId xmlns:a16="http://schemas.microsoft.com/office/drawing/2014/main" id="{13C722C6-F027-440A-217F-A5F3D02F05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3" t="23427" r="76476"/>
            <a:stretch/>
          </p:blipFill>
          <p:spPr bwMode="auto">
            <a:xfrm>
              <a:off x="2971838" y="1946723"/>
              <a:ext cx="1417814" cy="2108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VOC 2012 Dataset | Papers With Code">
            <a:extLst>
              <a:ext uri="{FF2B5EF4-FFF2-40B4-BE49-F238E27FC236}">
                <a16:creationId xmlns:a16="http://schemas.microsoft.com/office/drawing/2014/main" id="{0E3C45FA-BABD-B33C-D2B0-41A267E7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0" y="4456387"/>
            <a:ext cx="3287653" cy="144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ix categories of ECG signals collected with the experimental platform....  | Download Scientific Diagram">
            <a:extLst>
              <a:ext uri="{FF2B5EF4-FFF2-40B4-BE49-F238E27FC236}">
                <a16:creationId xmlns:a16="http://schemas.microsoft.com/office/drawing/2014/main" id="{DAD220FA-851F-5F8F-8D95-2A22D96F5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328" y="4769185"/>
            <a:ext cx="1863672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mmonly used deep learning models-CNN, RNN and GAN. | Download Scientific  Diagram">
            <a:extLst>
              <a:ext uri="{FF2B5EF4-FFF2-40B4-BE49-F238E27FC236}">
                <a16:creationId xmlns:a16="http://schemas.microsoft.com/office/drawing/2014/main" id="{9C9845EA-C7EB-41EC-0FB4-EF187BF8D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526" r="89575"/>
          <a:stretch/>
        </p:blipFill>
        <p:spPr bwMode="auto">
          <a:xfrm rot="5400000">
            <a:off x="1068569" y="1984387"/>
            <a:ext cx="1449291" cy="243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3289FA-FD2B-DEF4-42F9-14D7EE9F016B}"/>
              </a:ext>
            </a:extLst>
          </p:cNvPr>
          <p:cNvSpPr/>
          <p:nvPr/>
        </p:nvSpPr>
        <p:spPr>
          <a:xfrm>
            <a:off x="724559" y="1504376"/>
            <a:ext cx="2284324" cy="86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Redes neuronales convolucionales – CNN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3437F-A8DE-CDA6-1453-EFC7DB49CCD3}"/>
              </a:ext>
            </a:extLst>
          </p:cNvPr>
          <p:cNvSpPr/>
          <p:nvPr/>
        </p:nvSpPr>
        <p:spPr>
          <a:xfrm>
            <a:off x="4022002" y="1504375"/>
            <a:ext cx="2284324" cy="86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Redes neuronales recurrentes – RNN</a:t>
            </a:r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EC4115-F3F5-84F2-5C87-F9104A137A00}"/>
              </a:ext>
            </a:extLst>
          </p:cNvPr>
          <p:cNvSpPr/>
          <p:nvPr/>
        </p:nvSpPr>
        <p:spPr>
          <a:xfrm>
            <a:off x="7860825" y="1504375"/>
            <a:ext cx="2284324" cy="86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Redes generativas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326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profundo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D0604-7553-BB69-4423-B8FFDFAD9F09}"/>
              </a:ext>
            </a:extLst>
          </p:cNvPr>
          <p:cNvSpPr txBox="1"/>
          <p:nvPr/>
        </p:nvSpPr>
        <p:spPr>
          <a:xfrm>
            <a:off x="561912" y="5841688"/>
            <a:ext cx="3979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Selección/diseño de arquitectura adaptada al problema -&gt; tipos de operaciones matemáticas a aplicar, conexión entre capas etc.</a:t>
            </a:r>
          </a:p>
        </p:txBody>
      </p:sp>
      <p:pic>
        <p:nvPicPr>
          <p:cNvPr id="2050" name="Picture 2" descr="The classical structure of convolutional neural networks (CNNs). | Download  Scientific Diagram">
            <a:extLst>
              <a:ext uri="{FF2B5EF4-FFF2-40B4-BE49-F238E27FC236}">
                <a16:creationId xmlns:a16="http://schemas.microsoft.com/office/drawing/2014/main" id="{FFFAA079-03B2-1D18-2634-057FD98B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18" y="1693475"/>
            <a:ext cx="4368090" cy="15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ternaus/TernausNet: UNet model with VGG11 encoder pre-trained on  Kaggle Carvana dataset">
            <a:extLst>
              <a:ext uri="{FF2B5EF4-FFF2-40B4-BE49-F238E27FC236}">
                <a16:creationId xmlns:a16="http://schemas.microsoft.com/office/drawing/2014/main" id="{AED18E75-E0FC-8BEE-2DF2-8CA8F95E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65" y="3429000"/>
            <a:ext cx="3368795" cy="23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onvolutional Layer - an overview | ScienceDirect Topics">
            <a:extLst>
              <a:ext uri="{FF2B5EF4-FFF2-40B4-BE49-F238E27FC236}">
                <a16:creationId xmlns:a16="http://schemas.microsoft.com/office/drawing/2014/main" id="{F15E9821-8B46-188D-E821-40A9CA64C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56"/>
          <a:stretch/>
        </p:blipFill>
        <p:spPr bwMode="auto">
          <a:xfrm>
            <a:off x="4897177" y="1693475"/>
            <a:ext cx="6927005" cy="143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D70558-3295-1C7E-CF87-1E19E0EB4547}"/>
              </a:ext>
            </a:extLst>
          </p:cNvPr>
          <p:cNvSpPr txBox="1"/>
          <p:nvPr/>
        </p:nvSpPr>
        <p:spPr>
          <a:xfrm>
            <a:off x="7339394" y="1271219"/>
            <a:ext cx="3979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Convolución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5A856D8-FFA6-9A1A-B975-ACC9BAB82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987298"/>
              </p:ext>
            </p:extLst>
          </p:nvPr>
        </p:nvGraphicFramePr>
        <p:xfrm>
          <a:off x="10038026" y="664596"/>
          <a:ext cx="957531" cy="914400"/>
        </p:xfrm>
        <a:graphic>
          <a:graphicData uri="http://schemas.openxmlformats.org/drawingml/2006/table">
            <a:tbl>
              <a:tblPr firstRow="1" bandRow="1">
                <a:tableStyleId>{3F4ED1DA-92DF-466F-97AF-C77BDA6F58CD}</a:tableStyleId>
              </a:tblPr>
              <a:tblGrid>
                <a:gridCol w="319177">
                  <a:extLst>
                    <a:ext uri="{9D8B030D-6E8A-4147-A177-3AD203B41FA5}">
                      <a16:colId xmlns:a16="http://schemas.microsoft.com/office/drawing/2014/main" val="4012310011"/>
                    </a:ext>
                  </a:extLst>
                </a:gridCol>
                <a:gridCol w="319177">
                  <a:extLst>
                    <a:ext uri="{9D8B030D-6E8A-4147-A177-3AD203B41FA5}">
                      <a16:colId xmlns:a16="http://schemas.microsoft.com/office/drawing/2014/main" val="4090734165"/>
                    </a:ext>
                  </a:extLst>
                </a:gridCol>
                <a:gridCol w="319177">
                  <a:extLst>
                    <a:ext uri="{9D8B030D-6E8A-4147-A177-3AD203B41FA5}">
                      <a16:colId xmlns:a16="http://schemas.microsoft.com/office/drawing/2014/main" val="1406172048"/>
                    </a:ext>
                  </a:extLst>
                </a:gridCol>
              </a:tblGrid>
              <a:tr h="283544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503318"/>
                  </a:ext>
                </a:extLst>
              </a:tr>
              <a:tr h="283544"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719690"/>
                  </a:ext>
                </a:extLst>
              </a:tr>
              <a:tr h="283544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66931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3B7D8F35-0726-57A5-7F0E-AD6E19A134BE}"/>
              </a:ext>
            </a:extLst>
          </p:cNvPr>
          <p:cNvGrpSpPr/>
          <p:nvPr/>
        </p:nvGrpSpPr>
        <p:grpSpPr>
          <a:xfrm>
            <a:off x="6381134" y="3243250"/>
            <a:ext cx="5212026" cy="2851122"/>
            <a:chOff x="6612156" y="3729230"/>
            <a:chExt cx="5212026" cy="2851122"/>
          </a:xfrm>
        </p:grpSpPr>
        <p:pic>
          <p:nvPicPr>
            <p:cNvPr id="2068" name="Picture 20" descr="Demonstration of pooling operation. | Download Scientific Diagram">
              <a:extLst>
                <a:ext uri="{FF2B5EF4-FFF2-40B4-BE49-F238E27FC236}">
                  <a16:creationId xmlns:a16="http://schemas.microsoft.com/office/drawing/2014/main" id="{8CD048B9-432A-E3A3-9D88-A403CA0BE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2156" y="4273847"/>
              <a:ext cx="3713124" cy="230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1263-3CA3-2DAC-445B-4887BC8501CE}"/>
                </a:ext>
              </a:extLst>
            </p:cNvPr>
            <p:cNvSpPr txBox="1"/>
            <p:nvPr/>
          </p:nvSpPr>
          <p:spPr>
            <a:xfrm>
              <a:off x="7844283" y="3729230"/>
              <a:ext cx="39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Pooling</a:t>
              </a:r>
              <a:endParaRPr lang="es-E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2F8AF81-26DB-34C3-BC01-89F6E8B7ECC3}"/>
              </a:ext>
            </a:extLst>
          </p:cNvPr>
          <p:cNvSpPr txBox="1"/>
          <p:nvPr/>
        </p:nvSpPr>
        <p:spPr>
          <a:xfrm>
            <a:off x="6370729" y="6193404"/>
            <a:ext cx="3979899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dirty="0"/>
              <a:t>Pesos</a:t>
            </a:r>
            <a:r>
              <a:rPr lang="es-ES" dirty="0"/>
              <a:t>: valores que tienen esos filtros, los cuales se aprenden durante el entrenamiento</a:t>
            </a:r>
          </a:p>
        </p:txBody>
      </p:sp>
    </p:spTree>
    <p:extLst>
      <p:ext uri="{BB962C8B-B14F-4D97-AF65-F5344CB8AC3E}">
        <p14:creationId xmlns:p14="http://schemas.microsoft.com/office/powerpoint/2010/main" val="404933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1E2F2-2B82-DBC7-E7AD-ECD6566D9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profundo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CADC86-87EC-EFD7-F086-BE0BB24B76A2}"/>
              </a:ext>
            </a:extLst>
          </p:cNvPr>
          <p:cNvGrpSpPr/>
          <p:nvPr/>
        </p:nvGrpSpPr>
        <p:grpSpPr>
          <a:xfrm>
            <a:off x="797082" y="2443975"/>
            <a:ext cx="2115861" cy="1693008"/>
            <a:chOff x="799134" y="1693475"/>
            <a:chExt cx="4368090" cy="4116087"/>
          </a:xfrm>
        </p:grpSpPr>
        <p:pic>
          <p:nvPicPr>
            <p:cNvPr id="2050" name="Picture 2" descr="The classical structure of convolutional neural networks (CNNs). | Download  Scientific Diagram">
              <a:extLst>
                <a:ext uri="{FF2B5EF4-FFF2-40B4-BE49-F238E27FC236}">
                  <a16:creationId xmlns:a16="http://schemas.microsoft.com/office/drawing/2014/main" id="{FFFAA079-03B2-1D18-2634-057FD98B2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134" y="1693475"/>
              <a:ext cx="4368090" cy="155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itHub - ternaus/TernausNet: UNet model with VGG11 encoder pre-trained on  Kaggle Carvana dataset">
              <a:extLst>
                <a:ext uri="{FF2B5EF4-FFF2-40B4-BE49-F238E27FC236}">
                  <a16:creationId xmlns:a16="http://schemas.microsoft.com/office/drawing/2014/main" id="{AED18E75-E0FC-8BEE-2DF2-8CA8F95EE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781" y="3429000"/>
              <a:ext cx="3368795" cy="2380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631188-4AD8-DC9A-6A3A-BB6A00DE862F}"/>
              </a:ext>
            </a:extLst>
          </p:cNvPr>
          <p:cNvGrpSpPr/>
          <p:nvPr/>
        </p:nvGrpSpPr>
        <p:grpSpPr>
          <a:xfrm>
            <a:off x="3899359" y="1210355"/>
            <a:ext cx="3676795" cy="5308574"/>
            <a:chOff x="5185737" y="1271778"/>
            <a:chExt cx="3676795" cy="5308574"/>
          </a:xfrm>
        </p:grpSpPr>
        <p:pic>
          <p:nvPicPr>
            <p:cNvPr id="6" name="Graphic 5" descr="Programmer female outline">
              <a:extLst>
                <a:ext uri="{FF2B5EF4-FFF2-40B4-BE49-F238E27FC236}">
                  <a16:creationId xmlns:a16="http://schemas.microsoft.com/office/drawing/2014/main" id="{0165B626-30BE-557E-042A-A26C8BA1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271778"/>
              <a:ext cx="735388" cy="7353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296081-7986-EEE2-1D35-5E2446EC1B21}"/>
                </a:ext>
              </a:extLst>
            </p:cNvPr>
            <p:cNvSpPr txBox="1"/>
            <p:nvPr/>
          </p:nvSpPr>
          <p:spPr>
            <a:xfrm>
              <a:off x="5266425" y="2146816"/>
              <a:ext cx="35961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Selección de </a:t>
              </a:r>
              <a:r>
                <a:rPr lang="es-ES" dirty="0" err="1"/>
                <a:t>hiperparámetros</a:t>
              </a:r>
              <a:r>
                <a:rPr lang="es-ES" dirty="0"/>
                <a:t> de entrenamiento: tasa de aprendizaje, tamaños entrada etc.</a:t>
              </a:r>
            </a:p>
            <a:p>
              <a:endParaRPr lang="es-ES" dirty="0"/>
            </a:p>
            <a:p>
              <a:r>
                <a:rPr lang="es-ES" dirty="0"/>
                <a:t>Selección de función de pérdida: compara la salida predicha con la real y determina la actualización de los </a:t>
              </a:r>
              <a:r>
                <a:rPr lang="es-ES" b="1" dirty="0"/>
                <a:t>pesos</a:t>
              </a:r>
              <a:r>
                <a:rPr lang="es-ES" dirty="0"/>
                <a:t> durante el aprendizaje.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95F205-E3F4-1549-F6E6-F86FB1A587AE}"/>
                </a:ext>
              </a:extLst>
            </p:cNvPr>
            <p:cNvGrpSpPr/>
            <p:nvPr/>
          </p:nvGrpSpPr>
          <p:grpSpPr>
            <a:xfrm>
              <a:off x="5185737" y="4037769"/>
              <a:ext cx="3596107" cy="2542583"/>
              <a:chOff x="5244410" y="3539578"/>
              <a:chExt cx="3596107" cy="2542583"/>
            </a:xfrm>
          </p:grpSpPr>
          <p:pic>
            <p:nvPicPr>
              <p:cNvPr id="2056" name="Picture 8" descr="Cost Function &amp; Loss Function. In this article, I wanted to put… | by  Nadeem | Medium">
                <a:extLst>
                  <a:ext uri="{FF2B5EF4-FFF2-40B4-BE49-F238E27FC236}">
                    <a16:creationId xmlns:a16="http://schemas.microsoft.com/office/drawing/2014/main" id="{F842D692-7DE0-BF8E-B8B4-D8C261D1F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4410" y="3539578"/>
                <a:ext cx="3596107" cy="2542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972BCC1-AC55-B30C-AA22-B072E2BB2032}"/>
                  </a:ext>
                </a:extLst>
              </p:cNvPr>
              <p:cNvSpPr/>
              <p:nvPr/>
            </p:nvSpPr>
            <p:spPr>
              <a:xfrm>
                <a:off x="7218875" y="3976777"/>
                <a:ext cx="588031" cy="2242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B462FE-684E-EA1F-DBD6-1F176E4A2FC4}"/>
              </a:ext>
            </a:extLst>
          </p:cNvPr>
          <p:cNvGrpSpPr/>
          <p:nvPr/>
        </p:nvGrpSpPr>
        <p:grpSpPr>
          <a:xfrm>
            <a:off x="7939072" y="1210355"/>
            <a:ext cx="3750635" cy="3752582"/>
            <a:chOff x="8725828" y="1185151"/>
            <a:chExt cx="3750635" cy="3752582"/>
          </a:xfrm>
        </p:grpSpPr>
        <p:pic>
          <p:nvPicPr>
            <p:cNvPr id="2054" name="Picture 6" descr="How to Choose Loss Functions When Training Deep Learning Neural Networks -  MachineLearningMastery.com">
              <a:extLst>
                <a:ext uri="{FF2B5EF4-FFF2-40B4-BE49-F238E27FC236}">
                  <a16:creationId xmlns:a16="http://schemas.microsoft.com/office/drawing/2014/main" id="{A16BFC0B-929C-8106-FF81-AE6FA3B4D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828" y="2124755"/>
              <a:ext cx="3750635" cy="2812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 descr="Laptop outline">
              <a:extLst>
                <a:ext uri="{FF2B5EF4-FFF2-40B4-BE49-F238E27FC236}">
                  <a16:creationId xmlns:a16="http://schemas.microsoft.com/office/drawing/2014/main" id="{D0300BB5-CBC1-5B16-D927-B14AD7C0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2393" y="1185151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Head with gears outline">
              <a:extLst>
                <a:ext uri="{FF2B5EF4-FFF2-40B4-BE49-F238E27FC236}">
                  <a16:creationId xmlns:a16="http://schemas.microsoft.com/office/drawing/2014/main" id="{802D5493-5DE2-C2CC-4DA5-CB1D55F5F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38040" y="1484249"/>
              <a:ext cx="263106" cy="263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30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profundo</a:t>
            </a:r>
          </a:p>
        </p:txBody>
      </p:sp>
      <p:pic>
        <p:nvPicPr>
          <p:cNvPr id="2058" name="Picture 10" descr="How will channels (RGB) effect convolutional neural network? | ResearchGate">
            <a:extLst>
              <a:ext uri="{FF2B5EF4-FFF2-40B4-BE49-F238E27FC236}">
                <a16:creationId xmlns:a16="http://schemas.microsoft.com/office/drawing/2014/main" id="{93669695-7FF1-B505-92E4-19B1FDE5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27" y="1613009"/>
            <a:ext cx="3803875" cy="33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sualization of feature maps learned by our basic CNN classiication network. Each row represents some typical feature maps from low-level to high-level of a person image. First row: anchor image; second row: positive image; last row: negative image. For each feature map, we also mark its corresponding channel number, denoted by symbol #. See Section 3.1 for details. ">
            <a:extLst>
              <a:ext uri="{FF2B5EF4-FFF2-40B4-BE49-F238E27FC236}">
                <a16:creationId xmlns:a16="http://schemas.microsoft.com/office/drawing/2014/main" id="{181944EF-A0BF-65D6-DD22-4D8E8043A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" b="38929"/>
          <a:stretch/>
        </p:blipFill>
        <p:spPr bwMode="auto">
          <a:xfrm>
            <a:off x="6438721" y="2130393"/>
            <a:ext cx="5077544" cy="232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13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 descr="Imagen que contiene persona, interior, tabla, mujer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059" r="6059"/>
          <a:stretch/>
        </p:blipFill>
        <p:spPr>
          <a:xfrm>
            <a:off x="8173411" y="0"/>
            <a:ext cx="401858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8173413" y="0"/>
            <a:ext cx="4018588" cy="6862883"/>
          </a:xfrm>
          <a:prstGeom prst="rect">
            <a:avLst/>
          </a:prstGeom>
          <a:solidFill>
            <a:srgbClr val="0099CC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</a:pPr>
            <a:r>
              <a:rPr lang="en-US" dirty="0" err="1"/>
              <a:t>Índice</a:t>
            </a:r>
            <a:endParaRPr dirty="0"/>
          </a:p>
        </p:txBody>
      </p:sp>
      <p:sp>
        <p:nvSpPr>
          <p:cNvPr id="189" name="Google Shape;189;p3"/>
          <p:cNvSpPr txBox="1">
            <a:spLocks noGrp="1"/>
          </p:cNvSpPr>
          <p:nvPr>
            <p:ph type="sldNum" idx="4294967295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625871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1434033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es la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inteligencia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artificial (IA)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625871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1434033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vs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"/>
          <p:cNvSpPr txBox="1"/>
          <p:nvPr/>
        </p:nvSpPr>
        <p:spPr>
          <a:xfrm>
            <a:off x="625871" y="3854844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1434033" y="3954082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Tipos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625871" y="4821773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1434033" y="4921011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4276120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dirty="0">
                <a:solidFill>
                  <a:schemeClr val="tx2"/>
                </a:solidFill>
                <a:ea typeface="Open Sans"/>
                <a:sym typeface="Open Sans"/>
              </a:rPr>
              <a:t>05</a:t>
            </a:r>
            <a:endParaRPr dirty="0"/>
          </a:p>
        </p:txBody>
      </p:sp>
      <p:sp>
        <p:nvSpPr>
          <p:cNvPr id="203" name="Google Shape;203;p3"/>
          <p:cNvSpPr txBox="1"/>
          <p:nvPr/>
        </p:nvSpPr>
        <p:spPr>
          <a:xfrm>
            <a:off x="5084282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dirty="0">
                <a:solidFill>
                  <a:schemeClr val="tx2"/>
                </a:solidFill>
                <a:ea typeface="Open Sans"/>
                <a:sym typeface="Open Sans"/>
              </a:rPr>
              <a:t> </a:t>
            </a:r>
            <a:r>
              <a:rPr lang="en-US" sz="1200" b="1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profundo</a:t>
            </a:r>
            <a:endParaRPr lang="en-US" sz="1200" b="1" dirty="0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</a:pPr>
            <a:endParaRPr lang="en-US"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276120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2400" dirty="0">
                <a:solidFill>
                  <a:srgbClr val="5CB8D7"/>
                </a:solidFill>
                <a:ea typeface="Open Sans"/>
                <a:sym typeface="Open Sans"/>
              </a:rPr>
              <a:t>06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</a:pPr>
            <a:endParaRPr lang="en-US" sz="2400" dirty="0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5084282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err="1">
                <a:ea typeface="Open Sans"/>
              </a:rPr>
              <a:t>Prácticas</a:t>
            </a:r>
          </a:p>
        </p:txBody>
      </p:sp>
      <p:cxnSp>
        <p:nvCxnSpPr>
          <p:cNvPr id="214" name="Google Shape;214;p3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4410" y="351413"/>
            <a:ext cx="1759769" cy="59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"/>
          <p:cNvSpPr/>
          <p:nvPr/>
        </p:nvSpPr>
        <p:spPr>
          <a:xfrm>
            <a:off x="596430" y="1193663"/>
            <a:ext cx="612775" cy="95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0581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1E2F2-2B82-DBC7-E7AD-ECD6566D9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BB313-9E41-36A5-7EC7-BC638A9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Práctica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0D35E-BCF1-A32B-902F-D0C371643AE7}"/>
              </a:ext>
            </a:extLst>
          </p:cNvPr>
          <p:cNvSpPr txBox="1"/>
          <p:nvPr/>
        </p:nvSpPr>
        <p:spPr>
          <a:xfrm>
            <a:off x="1075069" y="1464929"/>
            <a:ext cx="935074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just" rtl="0"/>
            <a:r>
              <a:rPr lang="en-US" sz="1600" dirty="0">
                <a:latin typeface="Calibri"/>
                <a:ea typeface="Calibri"/>
                <a:cs typeface="Calibri"/>
              </a:rPr>
              <a:t>En la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primera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práctica</a:t>
            </a:r>
            <a:r>
              <a:rPr lang="en-US" sz="1600" dirty="0">
                <a:latin typeface="Calibri"/>
                <a:ea typeface="Calibri"/>
                <a:cs typeface="Calibri"/>
              </a:rPr>
              <a:t> se propone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una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tarea</a:t>
            </a:r>
            <a:r>
              <a:rPr lang="en-US" sz="1600" dirty="0"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clasificación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supervisada</a:t>
            </a:r>
            <a:r>
              <a:rPr lang="en-US" sz="1600" dirty="0">
                <a:latin typeface="Calibri"/>
                <a:ea typeface="Calibri"/>
                <a:cs typeface="Calibri"/>
              </a:rPr>
              <a:t> para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clasificar</a:t>
            </a:r>
            <a:r>
              <a:rPr lang="en-US" sz="1600" dirty="0">
                <a:latin typeface="Calibri"/>
                <a:ea typeface="Calibri"/>
                <a:cs typeface="Calibri"/>
              </a:rPr>
              <a:t> a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aquellas</a:t>
            </a:r>
            <a:r>
              <a:rPr lang="en-US" sz="1600" dirty="0">
                <a:latin typeface="Calibri"/>
                <a:ea typeface="Calibri"/>
                <a:cs typeface="Calibri"/>
              </a:rPr>
              <a:t> personas con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una</a:t>
            </a:r>
            <a:r>
              <a:rPr lang="en-US" sz="1600" dirty="0">
                <a:latin typeface="Calibri"/>
                <a:ea typeface="Calibri"/>
                <a:cs typeface="Calibri"/>
              </a:rPr>
              <a:t> gran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probabilidad</a:t>
            </a:r>
            <a:r>
              <a:rPr lang="en-US" sz="1600" dirty="0"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padecer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una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enfermedad</a:t>
            </a:r>
            <a:r>
              <a:rPr lang="en-US" sz="1600" dirty="0">
                <a:latin typeface="Calibri"/>
                <a:ea typeface="Calibri"/>
                <a:cs typeface="Calibri"/>
              </a:rPr>
              <a:t> del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corazón</a:t>
            </a:r>
            <a:r>
              <a:rPr lang="en-US" sz="1600" dirty="0">
                <a:latin typeface="Calibri"/>
                <a:ea typeface="Calibri"/>
                <a:cs typeface="Calibri"/>
              </a:rPr>
              <a:t>. El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objetivo</a:t>
            </a:r>
            <a:r>
              <a:rPr lang="en-US" sz="1600" dirty="0">
                <a:latin typeface="Calibri"/>
                <a:ea typeface="Calibri"/>
                <a:cs typeface="Calibri"/>
              </a:rPr>
              <a:t> principal de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esta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práctica</a:t>
            </a:r>
            <a:r>
              <a:rPr lang="en-US" sz="1600" dirty="0">
                <a:latin typeface="Calibri"/>
                <a:ea typeface="Calibri"/>
                <a:cs typeface="Calibri"/>
              </a:rPr>
              <a:t> es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conocer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el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flujo</a:t>
            </a:r>
            <a:r>
              <a:rPr lang="en-US" sz="1600" dirty="0"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trabajo</a:t>
            </a:r>
            <a:r>
              <a:rPr lang="en-US" sz="1600" dirty="0">
                <a:latin typeface="Calibri"/>
                <a:ea typeface="Calibri"/>
                <a:cs typeface="Calibri"/>
              </a:rPr>
              <a:t> habitual de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análisis</a:t>
            </a:r>
            <a:r>
              <a:rPr lang="en-US" sz="1600" dirty="0"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datos</a:t>
            </a:r>
            <a:r>
              <a:rPr lang="en-US" sz="1600" dirty="0">
                <a:latin typeface="Calibri"/>
                <a:ea typeface="Calibri"/>
                <a:cs typeface="Calibri"/>
              </a:rPr>
              <a:t>,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desde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su</a:t>
            </a:r>
            <a:r>
              <a:rPr lang="en-US" sz="1600" dirty="0">
                <a:latin typeface="Calibri"/>
                <a:ea typeface="Calibri"/>
                <a:cs typeface="Calibri"/>
              </a:rPr>
              <a:t> carga hasta la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generación</a:t>
            </a:r>
            <a:r>
              <a:rPr lang="en-US" sz="1600" dirty="0"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modelos</a:t>
            </a:r>
            <a:r>
              <a:rPr lang="en-US" sz="1600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predictivos</a:t>
            </a:r>
            <a:r>
              <a:rPr lang="en-US" sz="1600" dirty="0">
                <a:latin typeface="Calibri"/>
                <a:ea typeface="Calibri"/>
                <a:cs typeface="Calibri"/>
              </a:rPr>
              <a:t> y la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evaluación</a:t>
            </a:r>
            <a:r>
              <a:rPr lang="en-US" sz="1600" dirty="0"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resultados</a:t>
            </a:r>
            <a:r>
              <a:rPr lang="en-US" sz="1600" dirty="0">
                <a:latin typeface="Calibri"/>
                <a:ea typeface="Calibri"/>
                <a:cs typeface="Calibri"/>
              </a:rPr>
              <a:t>. 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CF861-AD0E-2514-123B-1247A8B1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70" y="3335524"/>
            <a:ext cx="9350744" cy="54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761DE4-DF87-6B59-6C2A-966A214E8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6B574-50AE-473B-4FFF-80DEF2D4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Práctica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8C98A-15B8-F827-B7A7-5AC0630B00A5}"/>
              </a:ext>
            </a:extLst>
          </p:cNvPr>
          <p:cNvSpPr txBox="1"/>
          <p:nvPr/>
        </p:nvSpPr>
        <p:spPr>
          <a:xfrm>
            <a:off x="1075069" y="1464929"/>
            <a:ext cx="9350744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Calibri"/>
              </a:rPr>
              <a:t>En la </a:t>
            </a:r>
            <a:r>
              <a:rPr lang="en-US" sz="1100" dirty="0" err="1">
                <a:ea typeface="Calibri"/>
              </a:rPr>
              <a:t>segunda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práctica</a:t>
            </a:r>
            <a:r>
              <a:rPr lang="en-US" sz="1100" dirty="0">
                <a:ea typeface="Calibri"/>
              </a:rPr>
              <a:t> se propone un </a:t>
            </a:r>
            <a:r>
              <a:rPr lang="en-US" sz="1100" dirty="0" err="1">
                <a:ea typeface="Calibri"/>
              </a:rPr>
              <a:t>caso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concreto</a:t>
            </a:r>
            <a:r>
              <a:rPr lang="en-US" sz="1100" dirty="0">
                <a:ea typeface="Calibri"/>
              </a:rPr>
              <a:t> de </a:t>
            </a:r>
            <a:r>
              <a:rPr lang="en-US" sz="1100" dirty="0" err="1">
                <a:ea typeface="Calibri"/>
              </a:rPr>
              <a:t>análisis</a:t>
            </a:r>
            <a:r>
              <a:rPr lang="en-US" sz="1100" dirty="0">
                <a:ea typeface="Calibri"/>
              </a:rPr>
              <a:t> de </a:t>
            </a:r>
            <a:r>
              <a:rPr lang="en-US" sz="1100" dirty="0" err="1">
                <a:ea typeface="Calibri"/>
              </a:rPr>
              <a:t>imagenes</a:t>
            </a:r>
            <a:r>
              <a:rPr lang="en-US" sz="1100" dirty="0">
                <a:ea typeface="Calibri"/>
              </a:rPr>
              <a:t> para la </a:t>
            </a:r>
            <a:r>
              <a:rPr lang="en-US" sz="1100" dirty="0" err="1">
                <a:ea typeface="Calibri"/>
              </a:rPr>
              <a:t>clasificación</a:t>
            </a:r>
            <a:r>
              <a:rPr lang="en-US" sz="1100" dirty="0">
                <a:ea typeface="Calibri"/>
              </a:rPr>
              <a:t> de </a:t>
            </a:r>
            <a:r>
              <a:rPr lang="en-US" sz="1100" dirty="0" err="1">
                <a:ea typeface="Calibri"/>
              </a:rPr>
              <a:t>números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manuscritos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mediante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modelos</a:t>
            </a:r>
            <a:r>
              <a:rPr lang="en-US" sz="1100" dirty="0">
                <a:ea typeface="Calibri"/>
              </a:rPr>
              <a:t> de deep learning. El </a:t>
            </a:r>
            <a:r>
              <a:rPr lang="en-US" sz="1100" dirty="0" err="1">
                <a:ea typeface="Calibri"/>
              </a:rPr>
              <a:t>objetivo</a:t>
            </a:r>
            <a:r>
              <a:rPr lang="en-US" sz="1100" dirty="0">
                <a:ea typeface="Calibri"/>
              </a:rPr>
              <a:t> de </a:t>
            </a:r>
            <a:r>
              <a:rPr lang="en-US" sz="1100" dirty="0" err="1">
                <a:ea typeface="Calibri"/>
              </a:rPr>
              <a:t>esta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práctica</a:t>
            </a:r>
            <a:r>
              <a:rPr lang="en-US" sz="1100" dirty="0">
                <a:ea typeface="Calibri"/>
              </a:rPr>
              <a:t> es </a:t>
            </a:r>
            <a:r>
              <a:rPr lang="en-US" sz="1100" dirty="0" err="1">
                <a:ea typeface="Calibri"/>
              </a:rPr>
              <a:t>conocer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como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cargar</a:t>
            </a:r>
            <a:r>
              <a:rPr lang="en-US" sz="1100" dirty="0">
                <a:ea typeface="Calibri"/>
              </a:rPr>
              <a:t>, </a:t>
            </a:r>
            <a:r>
              <a:rPr lang="en-US" sz="1100" dirty="0" err="1">
                <a:ea typeface="Calibri"/>
              </a:rPr>
              <a:t>tratar</a:t>
            </a:r>
            <a:r>
              <a:rPr lang="en-US" sz="1100" dirty="0">
                <a:ea typeface="Calibri"/>
              </a:rPr>
              <a:t> y </a:t>
            </a:r>
            <a:r>
              <a:rPr lang="en-US" sz="1100" dirty="0" err="1">
                <a:ea typeface="Calibri"/>
              </a:rPr>
              <a:t>generar</a:t>
            </a:r>
            <a:r>
              <a:rPr lang="en-US" sz="1100" dirty="0">
                <a:ea typeface="Calibri"/>
              </a:rPr>
              <a:t> un </a:t>
            </a:r>
            <a:r>
              <a:rPr lang="en-US" sz="1100" dirty="0" err="1">
                <a:ea typeface="Calibri"/>
              </a:rPr>
              <a:t>modelo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predictivo</a:t>
            </a:r>
            <a:r>
              <a:rPr lang="en-US" sz="1100" dirty="0">
                <a:ea typeface="Calibri"/>
              </a:rPr>
              <a:t> a </a:t>
            </a:r>
            <a:r>
              <a:rPr lang="en-US" sz="1100" dirty="0" err="1">
                <a:ea typeface="Calibri"/>
              </a:rPr>
              <a:t>partir</a:t>
            </a:r>
            <a:r>
              <a:rPr lang="en-US" sz="1100" dirty="0">
                <a:ea typeface="Calibri"/>
              </a:rPr>
              <a:t> de un conjunto de </a:t>
            </a:r>
            <a:r>
              <a:rPr lang="en-US" sz="1100" dirty="0" err="1">
                <a:ea typeface="Calibri"/>
              </a:rPr>
              <a:t>imágenes</a:t>
            </a:r>
            <a:r>
              <a:rPr lang="en-US" sz="1100" dirty="0">
                <a:ea typeface="Calibri"/>
              </a:rPr>
              <a:t> </a:t>
            </a:r>
            <a:r>
              <a:rPr lang="en-US" sz="1100" dirty="0" err="1">
                <a:ea typeface="Calibri"/>
              </a:rPr>
              <a:t>etiquetadas</a:t>
            </a:r>
            <a:r>
              <a:rPr lang="en-US" sz="1100" dirty="0">
                <a:ea typeface="Calibri"/>
              </a:rPr>
              <a:t>.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726E4-E039-27DC-5517-CC5077DA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195" y="2325577"/>
            <a:ext cx="5486400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23F9AB-63DA-3F26-CC5B-CF41291EA140}"/>
              </a:ext>
            </a:extLst>
          </p:cNvPr>
          <p:cNvSpPr/>
          <p:nvPr/>
        </p:nvSpPr>
        <p:spPr>
          <a:xfrm>
            <a:off x="7992139" y="2439581"/>
            <a:ext cx="348511" cy="372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5C91D7-6E73-547C-21FF-CD7774F10E33}"/>
              </a:ext>
            </a:extLst>
          </p:cNvPr>
          <p:cNvCxnSpPr/>
          <p:nvPr/>
        </p:nvCxnSpPr>
        <p:spPr>
          <a:xfrm>
            <a:off x="8337007" y="2605567"/>
            <a:ext cx="307765" cy="1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172EA2-1108-1FD3-DB82-5E6E41A13238}"/>
              </a:ext>
            </a:extLst>
          </p:cNvPr>
          <p:cNvSpPr txBox="1"/>
          <p:nvPr/>
        </p:nvSpPr>
        <p:spPr>
          <a:xfrm>
            <a:off x="8620440" y="2391911"/>
            <a:ext cx="316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4609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6153281" y="1378408"/>
            <a:ext cx="5907600" cy="600400"/>
          </a:xfrm>
          <a:prstGeom prst="chevron">
            <a:avLst>
              <a:gd name="adj" fmla="val 30134"/>
            </a:avLst>
          </a:prstGeom>
          <a:gradFill flip="none" rotWithShape="1">
            <a:gsLst>
              <a:gs pos="0">
                <a:srgbClr val="72B3BC"/>
              </a:gs>
              <a:gs pos="100000">
                <a:srgbClr val="00566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" dirty="0">
                <a:solidFill>
                  <a:schemeClr val="lt1"/>
                </a:solidFill>
                <a:latin typeface="Raleway" panose="020B0503030101060003" pitchFamily="34" charset="0"/>
                <a:sym typeface="Quicksand"/>
              </a:rPr>
              <a:t>CAMPOS DE APLICACIÓN</a:t>
            </a:r>
            <a:endParaRPr dirty="0">
              <a:solidFill>
                <a:schemeClr val="lt1"/>
              </a:solidFill>
              <a:latin typeface="Raleway" panose="020B0503030101060003" pitchFamily="34" charset="0"/>
              <a:sym typeface="Quicksand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5606183" y="981603"/>
            <a:ext cx="950400" cy="1036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245681" y="1375908"/>
            <a:ext cx="5907600" cy="600400"/>
          </a:xfrm>
          <a:prstGeom prst="chevron">
            <a:avLst>
              <a:gd name="adj" fmla="val 30134"/>
            </a:avLst>
          </a:prstGeom>
          <a:gradFill flip="none" rotWithShape="1">
            <a:gsLst>
              <a:gs pos="0">
                <a:srgbClr val="72B3BC"/>
              </a:gs>
              <a:gs pos="100000">
                <a:srgbClr val="00566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" dirty="0">
                <a:solidFill>
                  <a:schemeClr val="lt1"/>
                </a:solidFill>
                <a:latin typeface="Raleway" panose="020B0503030101060003" pitchFamily="34" charset="0"/>
                <a:sym typeface="Quicksand"/>
              </a:rPr>
              <a:t>NUESTRAS TECNOLOGÍAS</a:t>
            </a:r>
            <a:endParaRPr dirty="0">
              <a:solidFill>
                <a:schemeClr val="lt1"/>
              </a:solidFill>
              <a:latin typeface="Raleway" panose="020B0503030101060003" pitchFamily="34" charset="0"/>
              <a:sym typeface="Quicksand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4427A0A9-6BBA-4A21-912A-7482BF773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4492"/>
          <a:stretch/>
        </p:blipFill>
        <p:spPr>
          <a:xfrm>
            <a:off x="6755740" y="2302843"/>
            <a:ext cx="776019" cy="738303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07746647-793A-407F-8838-B766352FD8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7211"/>
          <a:stretch/>
        </p:blipFill>
        <p:spPr>
          <a:xfrm>
            <a:off x="6436041" y="3566825"/>
            <a:ext cx="1191223" cy="500060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0B8EF819-67A7-4208-9639-46589D6937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3412"/>
          <a:stretch/>
        </p:blipFill>
        <p:spPr>
          <a:xfrm>
            <a:off x="6817172" y="4660516"/>
            <a:ext cx="653157" cy="62530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A39F7C45-64E5-4355-84AE-E94674978C2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2" b="19164"/>
          <a:stretch/>
        </p:blipFill>
        <p:spPr>
          <a:xfrm>
            <a:off x="9457808" y="3146856"/>
            <a:ext cx="666229" cy="513858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27586D47-E7AD-4794-B04B-6FB017497FB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5684"/>
          <a:stretch/>
        </p:blipFill>
        <p:spPr>
          <a:xfrm>
            <a:off x="6817172" y="5717236"/>
            <a:ext cx="653156" cy="691201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1EE058F9-4ABA-4EFE-B77B-4016D6556D85}"/>
              </a:ext>
            </a:extLst>
          </p:cNvPr>
          <p:cNvGrpSpPr/>
          <p:nvPr/>
        </p:nvGrpSpPr>
        <p:grpSpPr>
          <a:xfrm>
            <a:off x="9585525" y="5098150"/>
            <a:ext cx="695433" cy="809761"/>
            <a:chOff x="10217675" y="3829249"/>
            <a:chExt cx="952500" cy="1109089"/>
          </a:xfrm>
        </p:grpSpPr>
        <p:pic>
          <p:nvPicPr>
            <p:cNvPr id="59" name="Gráfico 58">
              <a:extLst>
                <a:ext uri="{FF2B5EF4-FFF2-40B4-BE49-F238E27FC236}">
                  <a16:creationId xmlns:a16="http://schemas.microsoft.com/office/drawing/2014/main" id="{D030A37F-A7B4-4112-B0EA-2FAA97367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21690"/>
            <a:stretch/>
          </p:blipFill>
          <p:spPr>
            <a:xfrm>
              <a:off x="10217675" y="4005957"/>
              <a:ext cx="952500" cy="932381"/>
            </a:xfrm>
            <a:prstGeom prst="rect">
              <a:avLst/>
            </a:prstGeom>
          </p:spPr>
        </p:pic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9781A392-DFA6-41BD-8319-CA988ED79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b="35834"/>
            <a:stretch/>
          </p:blipFill>
          <p:spPr>
            <a:xfrm>
              <a:off x="10802060" y="4180781"/>
              <a:ext cx="271747" cy="217959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3FA81068-6654-4DE8-8124-96319C3B8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b="35834"/>
            <a:stretch/>
          </p:blipFill>
          <p:spPr>
            <a:xfrm>
              <a:off x="10316383" y="4180781"/>
              <a:ext cx="271747" cy="217959"/>
            </a:xfrm>
            <a:prstGeom prst="rect">
              <a:avLst/>
            </a:prstGeom>
          </p:spPr>
        </p:pic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98261E0E-2BF5-430A-BE23-F0A95585B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b="35834"/>
            <a:stretch/>
          </p:blipFill>
          <p:spPr>
            <a:xfrm>
              <a:off x="10558051" y="3829249"/>
              <a:ext cx="271747" cy="217959"/>
            </a:xfrm>
            <a:prstGeom prst="rect">
              <a:avLst/>
            </a:prstGeom>
          </p:spPr>
        </p:pic>
      </p:grpSp>
      <p:pic>
        <p:nvPicPr>
          <p:cNvPr id="63" name="Gráfico 62">
            <a:extLst>
              <a:ext uri="{FF2B5EF4-FFF2-40B4-BE49-F238E27FC236}">
                <a16:creationId xmlns:a16="http://schemas.microsoft.com/office/drawing/2014/main" id="{72B2DC98-E0D6-4554-BD55-DA960A5A6B3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4212"/>
          <a:stretch/>
        </p:blipFill>
        <p:spPr>
          <a:xfrm>
            <a:off x="9436324" y="4017754"/>
            <a:ext cx="899407" cy="681643"/>
          </a:xfrm>
          <a:prstGeom prst="rect">
            <a:avLst/>
          </a:prstGeom>
        </p:spPr>
      </p:pic>
      <p:sp>
        <p:nvSpPr>
          <p:cNvPr id="64" name="TextBox 11">
            <a:extLst>
              <a:ext uri="{FF2B5EF4-FFF2-40B4-BE49-F238E27FC236}">
                <a16:creationId xmlns:a16="http://schemas.microsoft.com/office/drawing/2014/main" id="{A847A11F-D812-489F-8B31-8C3D31CDB042}"/>
              </a:ext>
            </a:extLst>
          </p:cNvPr>
          <p:cNvSpPr txBox="1"/>
          <p:nvPr/>
        </p:nvSpPr>
        <p:spPr>
          <a:xfrm>
            <a:off x="7520296" y="2461412"/>
            <a:ext cx="2399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INDUSTRIA DE MANUFACTURA Y PROCESOS</a:t>
            </a:r>
          </a:p>
        </p:txBody>
      </p:sp>
      <p:sp>
        <p:nvSpPr>
          <p:cNvPr id="65" name="TextBox 15">
            <a:extLst>
              <a:ext uri="{FF2B5EF4-FFF2-40B4-BE49-F238E27FC236}">
                <a16:creationId xmlns:a16="http://schemas.microsoft.com/office/drawing/2014/main" id="{DEC683CA-68EB-4012-A362-4AD6E3100C69}"/>
              </a:ext>
            </a:extLst>
          </p:cNvPr>
          <p:cNvSpPr txBox="1"/>
          <p:nvPr/>
        </p:nvSpPr>
        <p:spPr>
          <a:xfrm>
            <a:off x="7627264" y="4819277"/>
            <a:ext cx="201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SALUD DIGITAL</a:t>
            </a:r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id="{1E30CD34-BF95-447B-A4C6-F2D057F873CF}"/>
              </a:ext>
            </a:extLst>
          </p:cNvPr>
          <p:cNvSpPr txBox="1"/>
          <p:nvPr/>
        </p:nvSpPr>
        <p:spPr>
          <a:xfrm>
            <a:off x="7520296" y="3706722"/>
            <a:ext cx="1788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MOBILIDAD INTELIGENTE</a:t>
            </a:r>
          </a:p>
        </p:txBody>
      </p:sp>
      <p:sp>
        <p:nvSpPr>
          <p:cNvPr id="67" name="TextBox 13">
            <a:extLst>
              <a:ext uri="{FF2B5EF4-FFF2-40B4-BE49-F238E27FC236}">
                <a16:creationId xmlns:a16="http://schemas.microsoft.com/office/drawing/2014/main" id="{B5726BCB-EAE9-4E93-A560-15963EE06DF9}"/>
              </a:ext>
            </a:extLst>
          </p:cNvPr>
          <p:cNvSpPr txBox="1"/>
          <p:nvPr/>
        </p:nvSpPr>
        <p:spPr>
          <a:xfrm>
            <a:off x="7470328" y="5933519"/>
            <a:ext cx="1977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SEGURIDAD DIGITAL</a:t>
            </a:r>
          </a:p>
        </p:txBody>
      </p:sp>
      <p:sp>
        <p:nvSpPr>
          <p:cNvPr id="68" name="TextBox 16">
            <a:extLst>
              <a:ext uri="{FF2B5EF4-FFF2-40B4-BE49-F238E27FC236}">
                <a16:creationId xmlns:a16="http://schemas.microsoft.com/office/drawing/2014/main" id="{115690C0-A155-4BAA-80EC-848B98F6000A}"/>
              </a:ext>
            </a:extLst>
          </p:cNvPr>
          <p:cNvSpPr txBox="1"/>
          <p:nvPr/>
        </p:nvSpPr>
        <p:spPr>
          <a:xfrm>
            <a:off x="10111395" y="3311609"/>
            <a:ext cx="193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TIC Y MEDIA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5EF2DDBC-9F1D-4C41-AC30-99F7B92893DE}"/>
              </a:ext>
            </a:extLst>
          </p:cNvPr>
          <p:cNvSpPr txBox="1"/>
          <p:nvPr/>
        </p:nvSpPr>
        <p:spPr>
          <a:xfrm>
            <a:off x="10111395" y="5434375"/>
            <a:ext cx="193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ENERGÍA</a:t>
            </a:r>
          </a:p>
        </p:txBody>
      </p:sp>
      <p:sp>
        <p:nvSpPr>
          <p:cNvPr id="70" name="TextBox 16">
            <a:extLst>
              <a:ext uri="{FF2B5EF4-FFF2-40B4-BE49-F238E27FC236}">
                <a16:creationId xmlns:a16="http://schemas.microsoft.com/office/drawing/2014/main" id="{D7B6791A-2BAB-4575-9A23-0B79390C1A25}"/>
              </a:ext>
            </a:extLst>
          </p:cNvPr>
          <p:cNvSpPr txBox="1"/>
          <p:nvPr/>
        </p:nvSpPr>
        <p:spPr>
          <a:xfrm>
            <a:off x="10111395" y="4344731"/>
            <a:ext cx="193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EGOBIERNO</a:t>
            </a:r>
          </a:p>
        </p:txBody>
      </p:sp>
      <p:pic>
        <p:nvPicPr>
          <p:cNvPr id="71" name="Imagen 70" descr="Diagrama&#10;&#10;Descripción generada automáticamente">
            <a:extLst>
              <a:ext uri="{FF2B5EF4-FFF2-40B4-BE49-F238E27FC236}">
                <a16:creationId xmlns:a16="http://schemas.microsoft.com/office/drawing/2014/main" id="{8F0743C6-6B5C-4246-ACB0-B67400A751B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25000"/>
                    </a14:imgEffect>
                    <a14:imgEffect>
                      <a14:colorTemperature colorTemp="79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" t="1152" b="-1681"/>
          <a:stretch/>
        </p:blipFill>
        <p:spPr>
          <a:xfrm>
            <a:off x="245681" y="2167655"/>
            <a:ext cx="5782802" cy="438217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3" name="CuadroTexto 72">
            <a:extLst>
              <a:ext uri="{FF2B5EF4-FFF2-40B4-BE49-F238E27FC236}">
                <a16:creationId xmlns:a16="http://schemas.microsoft.com/office/drawing/2014/main" id="{58F08E52-5550-4B2A-B44C-7476D8A4BF33}"/>
              </a:ext>
            </a:extLst>
          </p:cNvPr>
          <p:cNvSpPr txBox="1"/>
          <p:nvPr/>
        </p:nvSpPr>
        <p:spPr>
          <a:xfrm>
            <a:off x="2510078" y="405572"/>
            <a:ext cx="6947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3600" b="1" spc="300">
                <a:solidFill>
                  <a:srgbClr val="49ACB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s-ES" sz="3200" dirty="0"/>
              <a:t>WHAT WE DO?</a:t>
            </a:r>
          </a:p>
        </p:txBody>
      </p:sp>
      <p:pic>
        <p:nvPicPr>
          <p:cNvPr id="74" name="Gráfico 73">
            <a:extLst>
              <a:ext uri="{FF2B5EF4-FFF2-40B4-BE49-F238E27FC236}">
                <a16:creationId xmlns:a16="http://schemas.microsoft.com/office/drawing/2014/main" id="{9C5A2767-58EB-4EE7-994F-D4F32CA4BAF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10598" y="218608"/>
            <a:ext cx="1947501" cy="65345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1D65D4B-DE80-407D-B6C1-D065E51EA53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4555B554-B1D8-41B2-9802-05C554ACEF50}" type="datetime1">
              <a:rPr lang="es-ES" smtClean="0"/>
              <a:t>27/10/2023</a:t>
            </a:fld>
            <a:endParaRPr 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26" descr="Imagen que contiene persona, ropa, mujer, sosten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12138" b="14692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26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099CC">
              <a:alpha val="5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26"/>
          <p:cNvSpPr txBox="1"/>
          <p:nvPr/>
        </p:nvSpPr>
        <p:spPr>
          <a:xfrm>
            <a:off x="1429710" y="5259999"/>
            <a:ext cx="3737376" cy="43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Poppins Light"/>
              <a:ea typeface="Poppins Light"/>
              <a:cs typeface="Poppins Light"/>
            </a:endParaRPr>
          </a:p>
        </p:txBody>
      </p:sp>
      <p:sp>
        <p:nvSpPr>
          <p:cNvPr id="1185" name="Google Shape;1185;p26"/>
          <p:cNvSpPr txBox="1"/>
          <p:nvPr/>
        </p:nvSpPr>
        <p:spPr>
          <a:xfrm>
            <a:off x="2502390" y="2593983"/>
            <a:ext cx="254513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Follow</a:t>
            </a:r>
            <a:endParaRPr/>
          </a:p>
        </p:txBody>
      </p:sp>
      <p:sp>
        <p:nvSpPr>
          <p:cNvPr id="1186" name="Google Shape;1186;p26"/>
          <p:cNvSpPr txBox="1"/>
          <p:nvPr/>
        </p:nvSpPr>
        <p:spPr>
          <a:xfrm>
            <a:off x="2502389" y="3102333"/>
            <a:ext cx="247601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</a:t>
            </a:r>
            <a:endParaRPr/>
          </a:p>
        </p:txBody>
      </p:sp>
      <p:grpSp>
        <p:nvGrpSpPr>
          <p:cNvPr id="1187" name="Google Shape;1187;p26"/>
          <p:cNvGrpSpPr/>
          <p:nvPr/>
        </p:nvGrpSpPr>
        <p:grpSpPr>
          <a:xfrm>
            <a:off x="4806451" y="0"/>
            <a:ext cx="5955839" cy="7013619"/>
            <a:chOff x="4145151" y="0"/>
            <a:chExt cx="5955839" cy="7013619"/>
          </a:xfrm>
        </p:grpSpPr>
        <p:cxnSp>
          <p:nvCxnSpPr>
            <p:cNvPr id="1188" name="Google Shape;1188;p26"/>
            <p:cNvCxnSpPr/>
            <p:nvPr/>
          </p:nvCxnSpPr>
          <p:spPr>
            <a:xfrm rot="10800000">
              <a:off x="9910526" y="0"/>
              <a:ext cx="0" cy="114161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89" name="Google Shape;1189;p26"/>
            <p:cNvSpPr/>
            <p:nvPr/>
          </p:nvSpPr>
          <p:spPr>
            <a:xfrm>
              <a:off x="9720063" y="2088365"/>
              <a:ext cx="380927" cy="380928"/>
            </a:xfrm>
            <a:custGeom>
              <a:avLst/>
              <a:gdLst/>
              <a:ahLst/>
              <a:cxnLst/>
              <a:rect l="l" t="t" r="r" b="b"/>
              <a:pathLst>
                <a:path w="308" h="308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cubicBezTo>
                    <a:pt x="239" y="308"/>
                    <a:pt x="308" y="239"/>
                    <a:pt x="308" y="154"/>
                  </a:cubicBezTo>
                  <a:cubicBezTo>
                    <a:pt x="308" y="69"/>
                    <a:pt x="239" y="0"/>
                    <a:pt x="154" y="0"/>
                  </a:cubicBezTo>
                  <a:close/>
                  <a:moveTo>
                    <a:pt x="240" y="101"/>
                  </a:moveTo>
                  <a:cubicBezTo>
                    <a:pt x="240" y="102"/>
                    <a:pt x="240" y="103"/>
                    <a:pt x="239" y="104"/>
                  </a:cubicBezTo>
                  <a:cubicBezTo>
                    <a:pt x="235" y="109"/>
                    <a:pt x="231" y="114"/>
                    <a:pt x="226" y="118"/>
                  </a:cubicBezTo>
                  <a:cubicBezTo>
                    <a:pt x="225" y="118"/>
                    <a:pt x="224" y="119"/>
                    <a:pt x="224" y="120"/>
                  </a:cubicBezTo>
                  <a:cubicBezTo>
                    <a:pt x="224" y="148"/>
                    <a:pt x="216" y="175"/>
                    <a:pt x="196" y="195"/>
                  </a:cubicBezTo>
                  <a:cubicBezTo>
                    <a:pt x="171" y="221"/>
                    <a:pt x="132" y="228"/>
                    <a:pt x="98" y="219"/>
                  </a:cubicBezTo>
                  <a:cubicBezTo>
                    <a:pt x="91" y="217"/>
                    <a:pt x="85" y="214"/>
                    <a:pt x="79" y="211"/>
                  </a:cubicBezTo>
                  <a:cubicBezTo>
                    <a:pt x="77" y="210"/>
                    <a:pt x="75" y="209"/>
                    <a:pt x="73" y="207"/>
                  </a:cubicBezTo>
                  <a:cubicBezTo>
                    <a:pt x="72" y="207"/>
                    <a:pt x="72" y="207"/>
                    <a:pt x="72" y="206"/>
                  </a:cubicBezTo>
                  <a:cubicBezTo>
                    <a:pt x="73" y="206"/>
                    <a:pt x="73" y="206"/>
                    <a:pt x="75" y="206"/>
                  </a:cubicBezTo>
                  <a:cubicBezTo>
                    <a:pt x="84" y="207"/>
                    <a:pt x="94" y="206"/>
                    <a:pt x="103" y="203"/>
                  </a:cubicBezTo>
                  <a:cubicBezTo>
                    <a:pt x="108" y="201"/>
                    <a:pt x="119" y="197"/>
                    <a:pt x="122" y="193"/>
                  </a:cubicBezTo>
                  <a:cubicBezTo>
                    <a:pt x="122" y="193"/>
                    <a:pt x="122" y="193"/>
                    <a:pt x="122" y="193"/>
                  </a:cubicBezTo>
                  <a:cubicBezTo>
                    <a:pt x="121" y="192"/>
                    <a:pt x="120" y="192"/>
                    <a:pt x="118" y="192"/>
                  </a:cubicBezTo>
                  <a:cubicBezTo>
                    <a:pt x="109" y="189"/>
                    <a:pt x="97" y="185"/>
                    <a:pt x="91" y="169"/>
                  </a:cubicBezTo>
                  <a:cubicBezTo>
                    <a:pt x="90" y="168"/>
                    <a:pt x="91" y="168"/>
                    <a:pt x="92" y="168"/>
                  </a:cubicBezTo>
                  <a:cubicBezTo>
                    <a:pt x="99" y="168"/>
                    <a:pt x="102" y="168"/>
                    <a:pt x="105" y="167"/>
                  </a:cubicBezTo>
                  <a:cubicBezTo>
                    <a:pt x="103" y="167"/>
                    <a:pt x="102" y="167"/>
                    <a:pt x="100" y="166"/>
                  </a:cubicBezTo>
                  <a:cubicBezTo>
                    <a:pt x="89" y="162"/>
                    <a:pt x="80" y="150"/>
                    <a:pt x="79" y="138"/>
                  </a:cubicBezTo>
                  <a:cubicBezTo>
                    <a:pt x="78" y="136"/>
                    <a:pt x="78" y="135"/>
                    <a:pt x="78" y="134"/>
                  </a:cubicBezTo>
                  <a:cubicBezTo>
                    <a:pt x="78" y="133"/>
                    <a:pt x="79" y="133"/>
                    <a:pt x="80" y="133"/>
                  </a:cubicBezTo>
                  <a:cubicBezTo>
                    <a:pt x="86" y="136"/>
                    <a:pt x="92" y="137"/>
                    <a:pt x="93" y="137"/>
                  </a:cubicBezTo>
                  <a:cubicBezTo>
                    <a:pt x="91" y="136"/>
                    <a:pt x="90" y="134"/>
                    <a:pt x="89" y="133"/>
                  </a:cubicBezTo>
                  <a:cubicBezTo>
                    <a:pt x="79" y="123"/>
                    <a:pt x="75" y="104"/>
                    <a:pt x="83" y="92"/>
                  </a:cubicBezTo>
                  <a:cubicBezTo>
                    <a:pt x="83" y="91"/>
                    <a:pt x="84" y="91"/>
                    <a:pt x="85" y="92"/>
                  </a:cubicBezTo>
                  <a:cubicBezTo>
                    <a:pt x="103" y="113"/>
                    <a:pt x="126" y="123"/>
                    <a:pt x="154" y="127"/>
                  </a:cubicBezTo>
                  <a:cubicBezTo>
                    <a:pt x="155" y="127"/>
                    <a:pt x="155" y="127"/>
                    <a:pt x="154" y="126"/>
                  </a:cubicBezTo>
                  <a:cubicBezTo>
                    <a:pt x="154" y="121"/>
                    <a:pt x="154" y="116"/>
                    <a:pt x="155" y="112"/>
                  </a:cubicBezTo>
                  <a:cubicBezTo>
                    <a:pt x="156" y="107"/>
                    <a:pt x="158" y="102"/>
                    <a:pt x="162" y="98"/>
                  </a:cubicBezTo>
                  <a:cubicBezTo>
                    <a:pt x="165" y="94"/>
                    <a:pt x="169" y="91"/>
                    <a:pt x="173" y="89"/>
                  </a:cubicBezTo>
                  <a:cubicBezTo>
                    <a:pt x="178" y="86"/>
                    <a:pt x="182" y="85"/>
                    <a:pt x="187" y="85"/>
                  </a:cubicBezTo>
                  <a:cubicBezTo>
                    <a:pt x="192" y="84"/>
                    <a:pt x="198" y="85"/>
                    <a:pt x="202" y="87"/>
                  </a:cubicBezTo>
                  <a:cubicBezTo>
                    <a:pt x="206" y="88"/>
                    <a:pt x="209" y="90"/>
                    <a:pt x="212" y="93"/>
                  </a:cubicBezTo>
                  <a:cubicBezTo>
                    <a:pt x="213" y="93"/>
                    <a:pt x="213" y="94"/>
                    <a:pt x="214" y="95"/>
                  </a:cubicBezTo>
                  <a:cubicBezTo>
                    <a:pt x="214" y="95"/>
                    <a:pt x="215" y="95"/>
                    <a:pt x="215" y="95"/>
                  </a:cubicBezTo>
                  <a:cubicBezTo>
                    <a:pt x="222" y="93"/>
                    <a:pt x="229" y="91"/>
                    <a:pt x="235" y="87"/>
                  </a:cubicBezTo>
                  <a:cubicBezTo>
                    <a:pt x="236" y="87"/>
                    <a:pt x="236" y="87"/>
                    <a:pt x="236" y="87"/>
                  </a:cubicBezTo>
                  <a:cubicBezTo>
                    <a:pt x="236" y="87"/>
                    <a:pt x="236" y="88"/>
                    <a:pt x="236" y="88"/>
                  </a:cubicBezTo>
                  <a:cubicBezTo>
                    <a:pt x="235" y="92"/>
                    <a:pt x="233" y="95"/>
                    <a:pt x="231" y="98"/>
                  </a:cubicBezTo>
                  <a:cubicBezTo>
                    <a:pt x="229" y="100"/>
                    <a:pt x="225" y="105"/>
                    <a:pt x="222" y="106"/>
                  </a:cubicBezTo>
                  <a:cubicBezTo>
                    <a:pt x="228" y="105"/>
                    <a:pt x="234" y="103"/>
                    <a:pt x="239" y="10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0" y="101"/>
                    <a:pt x="240" y="101"/>
                    <a:pt x="240" y="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9721308" y="2771883"/>
              <a:ext cx="379292" cy="380927"/>
            </a:xfrm>
            <a:custGeom>
              <a:avLst/>
              <a:gdLst/>
              <a:ahLst/>
              <a:cxnLst/>
              <a:rect l="l" t="t" r="r" b="b"/>
              <a:pathLst>
                <a:path w="307" h="308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cubicBezTo>
                    <a:pt x="239" y="308"/>
                    <a:pt x="307" y="239"/>
                    <a:pt x="307" y="154"/>
                  </a:cubicBezTo>
                  <a:cubicBezTo>
                    <a:pt x="307" y="69"/>
                    <a:pt x="239" y="0"/>
                    <a:pt x="154" y="0"/>
                  </a:cubicBezTo>
                  <a:close/>
                  <a:moveTo>
                    <a:pt x="236" y="175"/>
                  </a:moveTo>
                  <a:cubicBezTo>
                    <a:pt x="236" y="196"/>
                    <a:pt x="219" y="212"/>
                    <a:pt x="199" y="212"/>
                  </a:cubicBezTo>
                  <a:cubicBezTo>
                    <a:pt x="105" y="212"/>
                    <a:pt x="105" y="212"/>
                    <a:pt x="105" y="212"/>
                  </a:cubicBezTo>
                  <a:cubicBezTo>
                    <a:pt x="84" y="212"/>
                    <a:pt x="68" y="196"/>
                    <a:pt x="68" y="175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8" y="111"/>
                    <a:pt x="84" y="94"/>
                    <a:pt x="105" y="94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19" y="94"/>
                    <a:pt x="236" y="111"/>
                    <a:pt x="236" y="131"/>
                  </a:cubicBezTo>
                  <a:lnTo>
                    <a:pt x="236" y="175"/>
                  </a:lnTo>
                  <a:close/>
                  <a:moveTo>
                    <a:pt x="179" y="152"/>
                  </a:moveTo>
                  <a:cubicBezTo>
                    <a:pt x="138" y="130"/>
                    <a:pt x="138" y="130"/>
                    <a:pt x="138" y="130"/>
                  </a:cubicBezTo>
                  <a:cubicBezTo>
                    <a:pt x="136" y="129"/>
                    <a:pt x="131" y="130"/>
                    <a:pt x="131" y="132"/>
                  </a:cubicBezTo>
                  <a:cubicBezTo>
                    <a:pt x="131" y="175"/>
                    <a:pt x="131" y="175"/>
                    <a:pt x="131" y="175"/>
                  </a:cubicBezTo>
                  <a:cubicBezTo>
                    <a:pt x="131" y="177"/>
                    <a:pt x="136" y="178"/>
                    <a:pt x="138" y="178"/>
                  </a:cubicBezTo>
                  <a:cubicBezTo>
                    <a:pt x="180" y="157"/>
                    <a:pt x="180" y="157"/>
                    <a:pt x="180" y="157"/>
                  </a:cubicBezTo>
                  <a:cubicBezTo>
                    <a:pt x="182" y="156"/>
                    <a:pt x="180" y="153"/>
                    <a:pt x="179" y="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9720063" y="3450735"/>
              <a:ext cx="380927" cy="380928"/>
            </a:xfrm>
            <a:custGeom>
              <a:avLst/>
              <a:gdLst/>
              <a:ahLst/>
              <a:cxnLst/>
              <a:rect l="l" t="t" r="r" b="b"/>
              <a:pathLst>
                <a:path w="308" h="308" extrusionOk="0">
                  <a:moveTo>
                    <a:pt x="190" y="80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98" y="80"/>
                    <a:pt x="81" y="97"/>
                    <a:pt x="81" y="117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81" y="210"/>
                    <a:pt x="98" y="227"/>
                    <a:pt x="118" y="227"/>
                  </a:cubicBezTo>
                  <a:cubicBezTo>
                    <a:pt x="190" y="227"/>
                    <a:pt x="190" y="227"/>
                    <a:pt x="190" y="227"/>
                  </a:cubicBezTo>
                  <a:cubicBezTo>
                    <a:pt x="211" y="227"/>
                    <a:pt x="227" y="210"/>
                    <a:pt x="227" y="190"/>
                  </a:cubicBezTo>
                  <a:cubicBezTo>
                    <a:pt x="227" y="117"/>
                    <a:pt x="227" y="117"/>
                    <a:pt x="227" y="117"/>
                  </a:cubicBezTo>
                  <a:cubicBezTo>
                    <a:pt x="227" y="97"/>
                    <a:pt x="211" y="80"/>
                    <a:pt x="190" y="80"/>
                  </a:cubicBezTo>
                  <a:close/>
                  <a:moveTo>
                    <a:pt x="155" y="198"/>
                  </a:moveTo>
                  <a:cubicBezTo>
                    <a:pt x="130" y="198"/>
                    <a:pt x="110" y="178"/>
                    <a:pt x="110" y="154"/>
                  </a:cubicBezTo>
                  <a:cubicBezTo>
                    <a:pt x="110" y="129"/>
                    <a:pt x="130" y="109"/>
                    <a:pt x="155" y="109"/>
                  </a:cubicBezTo>
                  <a:cubicBezTo>
                    <a:pt x="179" y="109"/>
                    <a:pt x="199" y="129"/>
                    <a:pt x="199" y="154"/>
                  </a:cubicBezTo>
                  <a:cubicBezTo>
                    <a:pt x="199" y="178"/>
                    <a:pt x="179" y="198"/>
                    <a:pt x="155" y="198"/>
                  </a:cubicBezTo>
                  <a:close/>
                  <a:moveTo>
                    <a:pt x="202" y="117"/>
                  </a:moveTo>
                  <a:cubicBezTo>
                    <a:pt x="196" y="117"/>
                    <a:pt x="191" y="112"/>
                    <a:pt x="191" y="106"/>
                  </a:cubicBezTo>
                  <a:cubicBezTo>
                    <a:pt x="191" y="100"/>
                    <a:pt x="196" y="96"/>
                    <a:pt x="202" y="96"/>
                  </a:cubicBezTo>
                  <a:cubicBezTo>
                    <a:pt x="208" y="96"/>
                    <a:pt x="212" y="100"/>
                    <a:pt x="212" y="106"/>
                  </a:cubicBezTo>
                  <a:cubicBezTo>
                    <a:pt x="212" y="112"/>
                    <a:pt x="208" y="117"/>
                    <a:pt x="202" y="117"/>
                  </a:cubicBezTo>
                  <a:close/>
                  <a:moveTo>
                    <a:pt x="155" y="125"/>
                  </a:moveTo>
                  <a:cubicBezTo>
                    <a:pt x="139" y="125"/>
                    <a:pt x="126" y="138"/>
                    <a:pt x="126" y="154"/>
                  </a:cubicBezTo>
                  <a:cubicBezTo>
                    <a:pt x="126" y="169"/>
                    <a:pt x="139" y="182"/>
                    <a:pt x="155" y="182"/>
                  </a:cubicBezTo>
                  <a:cubicBezTo>
                    <a:pt x="170" y="182"/>
                    <a:pt x="183" y="169"/>
                    <a:pt x="183" y="154"/>
                  </a:cubicBezTo>
                  <a:cubicBezTo>
                    <a:pt x="183" y="138"/>
                    <a:pt x="170" y="125"/>
                    <a:pt x="155" y="125"/>
                  </a:cubicBezTo>
                  <a:close/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cubicBezTo>
                    <a:pt x="239" y="308"/>
                    <a:pt x="308" y="239"/>
                    <a:pt x="308" y="154"/>
                  </a:cubicBezTo>
                  <a:cubicBezTo>
                    <a:pt x="308" y="69"/>
                    <a:pt x="239" y="0"/>
                    <a:pt x="154" y="0"/>
                  </a:cubicBezTo>
                  <a:close/>
                  <a:moveTo>
                    <a:pt x="244" y="190"/>
                  </a:moveTo>
                  <a:cubicBezTo>
                    <a:pt x="244" y="219"/>
                    <a:pt x="220" y="244"/>
                    <a:pt x="190" y="244"/>
                  </a:cubicBezTo>
                  <a:cubicBezTo>
                    <a:pt x="118" y="244"/>
                    <a:pt x="118" y="244"/>
                    <a:pt x="118" y="244"/>
                  </a:cubicBezTo>
                  <a:cubicBezTo>
                    <a:pt x="88" y="244"/>
                    <a:pt x="64" y="219"/>
                    <a:pt x="64" y="190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88"/>
                    <a:pt x="88" y="63"/>
                    <a:pt x="118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220" y="63"/>
                    <a:pt x="244" y="88"/>
                    <a:pt x="244" y="117"/>
                  </a:cubicBezTo>
                  <a:lnTo>
                    <a:pt x="244" y="1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9721308" y="1404849"/>
              <a:ext cx="379292" cy="380927"/>
            </a:xfrm>
            <a:custGeom>
              <a:avLst/>
              <a:gdLst/>
              <a:ahLst/>
              <a:cxnLst/>
              <a:rect l="l" t="t" r="r" b="b"/>
              <a:pathLst>
                <a:path w="308" h="308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cubicBezTo>
                    <a:pt x="239" y="308"/>
                    <a:pt x="308" y="239"/>
                    <a:pt x="308" y="154"/>
                  </a:cubicBezTo>
                  <a:cubicBezTo>
                    <a:pt x="308" y="69"/>
                    <a:pt x="239" y="0"/>
                    <a:pt x="154" y="0"/>
                  </a:cubicBezTo>
                  <a:close/>
                  <a:moveTo>
                    <a:pt x="119" y="221"/>
                  </a:moveTo>
                  <a:cubicBezTo>
                    <a:pt x="89" y="221"/>
                    <a:pt x="89" y="221"/>
                    <a:pt x="89" y="221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119" y="125"/>
                    <a:pt x="119" y="125"/>
                    <a:pt x="119" y="125"/>
                  </a:cubicBezTo>
                  <a:lnTo>
                    <a:pt x="119" y="221"/>
                  </a:lnTo>
                  <a:close/>
                  <a:moveTo>
                    <a:pt x="104" y="112"/>
                  </a:moveTo>
                  <a:cubicBezTo>
                    <a:pt x="95" y="112"/>
                    <a:pt x="87" y="104"/>
                    <a:pt x="87" y="95"/>
                  </a:cubicBezTo>
                  <a:cubicBezTo>
                    <a:pt x="87" y="85"/>
                    <a:pt x="95" y="77"/>
                    <a:pt x="104" y="77"/>
                  </a:cubicBezTo>
                  <a:cubicBezTo>
                    <a:pt x="114" y="77"/>
                    <a:pt x="121" y="85"/>
                    <a:pt x="121" y="95"/>
                  </a:cubicBezTo>
                  <a:cubicBezTo>
                    <a:pt x="121" y="104"/>
                    <a:pt x="114" y="112"/>
                    <a:pt x="104" y="112"/>
                  </a:cubicBezTo>
                  <a:close/>
                  <a:moveTo>
                    <a:pt x="231" y="221"/>
                  </a:moveTo>
                  <a:cubicBezTo>
                    <a:pt x="201" y="221"/>
                    <a:pt x="201" y="221"/>
                    <a:pt x="201" y="221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63"/>
                    <a:pt x="201" y="149"/>
                    <a:pt x="185" y="149"/>
                  </a:cubicBezTo>
                  <a:cubicBezTo>
                    <a:pt x="170" y="149"/>
                    <a:pt x="168" y="161"/>
                    <a:pt x="168" y="173"/>
                  </a:cubicBezTo>
                  <a:cubicBezTo>
                    <a:pt x="168" y="221"/>
                    <a:pt x="168" y="221"/>
                    <a:pt x="168" y="221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7" y="138"/>
                    <a:pt x="167" y="138"/>
                    <a:pt x="167" y="138"/>
                  </a:cubicBezTo>
                  <a:cubicBezTo>
                    <a:pt x="171" y="131"/>
                    <a:pt x="180" y="123"/>
                    <a:pt x="195" y="123"/>
                  </a:cubicBezTo>
                  <a:cubicBezTo>
                    <a:pt x="225" y="123"/>
                    <a:pt x="231" y="143"/>
                    <a:pt x="231" y="168"/>
                  </a:cubicBezTo>
                  <a:lnTo>
                    <a:pt x="231" y="2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3" name="Google Shape;1193;p26"/>
            <p:cNvCxnSpPr/>
            <p:nvPr/>
          </p:nvCxnSpPr>
          <p:spPr>
            <a:xfrm rot="10800000">
              <a:off x="9910526" y="4093698"/>
              <a:ext cx="0" cy="291992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94" name="Google Shape;1194;p26"/>
            <p:cNvSpPr txBox="1"/>
            <p:nvPr/>
          </p:nvSpPr>
          <p:spPr>
            <a:xfrm>
              <a:off x="4145151" y="1426035"/>
              <a:ext cx="540344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Vicomtech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5" name="Google Shape;1195;p26"/>
            <p:cNvSpPr txBox="1"/>
            <p:nvPr/>
          </p:nvSpPr>
          <p:spPr>
            <a:xfrm>
              <a:off x="4145151" y="2107997"/>
              <a:ext cx="540344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@Vicomtech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6" name="Google Shape;1196;p26"/>
            <p:cNvSpPr txBox="1"/>
            <p:nvPr/>
          </p:nvSpPr>
          <p:spPr>
            <a:xfrm>
              <a:off x="4145151" y="2789959"/>
              <a:ext cx="540344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@Vicomtech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7" name="Google Shape;1197;p26"/>
            <p:cNvSpPr txBox="1"/>
            <p:nvPr/>
          </p:nvSpPr>
          <p:spPr>
            <a:xfrm>
              <a:off x="4145151" y="3471922"/>
              <a:ext cx="540344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@vicomtech_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98" name="Google Shape;119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492" y="2051222"/>
            <a:ext cx="2344634" cy="2434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27" descr="Imagen en blanco y negro de un campo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5" r="630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</p:pic>
      <p:pic>
        <p:nvPicPr>
          <p:cNvPr id="1204" name="Google Shape;1204;p27"/>
          <p:cNvPicPr preferRelativeResize="0"/>
          <p:nvPr/>
        </p:nvPicPr>
        <p:blipFill rotWithShape="1">
          <a:blip r:embed="rId3">
            <a:alphaModFix/>
          </a:blip>
          <a:srcRect l="6305" r="630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9CC">
              <a:alpha val="5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27"/>
          <p:cNvSpPr txBox="1">
            <a:spLocks noGrp="1"/>
          </p:cNvSpPr>
          <p:nvPr>
            <p:ph type="title"/>
          </p:nvPr>
        </p:nvSpPr>
        <p:spPr>
          <a:xfrm>
            <a:off x="2720451" y="2202458"/>
            <a:ext cx="6751099" cy="9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-US"/>
              <a:t>Eskerrik asko!</a:t>
            </a:r>
            <a:endParaRPr/>
          </a:p>
        </p:txBody>
      </p:sp>
      <p:sp>
        <p:nvSpPr>
          <p:cNvPr id="1207" name="Google Shape;1207;p27"/>
          <p:cNvSpPr txBox="1">
            <a:spLocks noGrp="1"/>
          </p:cNvSpPr>
          <p:nvPr>
            <p:ph type="body" idx="1"/>
          </p:nvPr>
        </p:nvSpPr>
        <p:spPr>
          <a:xfrm>
            <a:off x="6410547" y="6133843"/>
            <a:ext cx="3249637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</a:pPr>
            <a:r>
              <a:rPr lang="en-US"/>
              <a:t>www.vicomtech.org</a:t>
            </a:r>
            <a:endParaRPr/>
          </a:p>
        </p:txBody>
      </p:sp>
      <p:sp>
        <p:nvSpPr>
          <p:cNvPr id="1208" name="Google Shape;1208;p27"/>
          <p:cNvSpPr txBox="1">
            <a:spLocks noGrp="1"/>
          </p:cNvSpPr>
          <p:nvPr>
            <p:ph type="body" idx="3"/>
          </p:nvPr>
        </p:nvSpPr>
        <p:spPr>
          <a:xfrm>
            <a:off x="2531818" y="6133843"/>
            <a:ext cx="3249637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</a:pPr>
            <a:r>
              <a:rPr lang="en-US"/>
              <a:t>tech.transfer@vicomtech.org</a:t>
            </a:r>
            <a:endParaRPr/>
          </a:p>
        </p:txBody>
      </p:sp>
      <p:pic>
        <p:nvPicPr>
          <p:cNvPr id="1209" name="Google Shape;12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2003" y="618174"/>
            <a:ext cx="2327895" cy="78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27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2704" y="5385076"/>
            <a:ext cx="627864" cy="57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27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3340" y="5385076"/>
            <a:ext cx="627864" cy="57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 descr="Imagen que contiene persona, interior, tabla, mujer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059" r="6059"/>
          <a:stretch/>
        </p:blipFill>
        <p:spPr>
          <a:xfrm>
            <a:off x="8173411" y="0"/>
            <a:ext cx="401858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8173413" y="0"/>
            <a:ext cx="4018588" cy="6862883"/>
          </a:xfrm>
          <a:prstGeom prst="rect">
            <a:avLst/>
          </a:prstGeom>
          <a:solidFill>
            <a:srgbClr val="0099CC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</a:pPr>
            <a:r>
              <a:rPr lang="en-US" dirty="0" err="1"/>
              <a:t>Índice</a:t>
            </a:r>
            <a:endParaRPr dirty="0"/>
          </a:p>
        </p:txBody>
      </p:sp>
      <p:sp>
        <p:nvSpPr>
          <p:cNvPr id="189" name="Google Shape;189;p3"/>
          <p:cNvSpPr txBox="1">
            <a:spLocks noGrp="1"/>
          </p:cNvSpPr>
          <p:nvPr>
            <p:ph type="sldNum" idx="4294967295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625871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191" name="Google Shape;191;p3"/>
          <p:cNvSpPr txBox="1"/>
          <p:nvPr/>
        </p:nvSpPr>
        <p:spPr>
          <a:xfrm>
            <a:off x="1434033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la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inteligencia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artificial (IA)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625871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194" name="Google Shape;194;p3"/>
          <p:cNvSpPr txBox="1"/>
          <p:nvPr/>
        </p:nvSpPr>
        <p:spPr>
          <a:xfrm>
            <a:off x="1434033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vs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"/>
          <p:cNvSpPr txBox="1"/>
          <p:nvPr/>
        </p:nvSpPr>
        <p:spPr>
          <a:xfrm>
            <a:off x="625871" y="3854844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sp>
        <p:nvSpPr>
          <p:cNvPr id="197" name="Google Shape;197;p3"/>
          <p:cNvSpPr txBox="1"/>
          <p:nvPr/>
        </p:nvSpPr>
        <p:spPr>
          <a:xfrm>
            <a:off x="1434033" y="3954082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Tipos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625871" y="4821773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sp>
        <p:nvSpPr>
          <p:cNvPr id="200" name="Google Shape;200;p3"/>
          <p:cNvSpPr txBox="1"/>
          <p:nvPr/>
        </p:nvSpPr>
        <p:spPr>
          <a:xfrm>
            <a:off x="1434033" y="4921011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4276120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/>
          </a:p>
        </p:txBody>
      </p:sp>
      <p:sp>
        <p:nvSpPr>
          <p:cNvPr id="203" name="Google Shape;203;p3"/>
          <p:cNvSpPr txBox="1"/>
          <p:nvPr/>
        </p:nvSpPr>
        <p:spPr>
          <a:xfrm>
            <a:off x="5084282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276120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206" name="Google Shape;206;p3"/>
          <p:cNvSpPr txBox="1"/>
          <p:nvPr/>
        </p:nvSpPr>
        <p:spPr>
          <a:xfrm>
            <a:off x="5084282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dirty="0" err="1">
                <a:latin typeface="Open Sans"/>
                <a:ea typeface="Open Sans"/>
                <a:cs typeface="Open Sans"/>
                <a:sym typeface="Open Sans"/>
              </a:rPr>
              <a:t>Prácticas</a:t>
            </a:r>
            <a:endParaRPr lang="en-US" sz="1200" b="1" i="0" u="none" strike="noStrike" cap="none" dirty="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214" name="Google Shape;214;p3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4410" y="351413"/>
            <a:ext cx="1759769" cy="59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"/>
          <p:cNvSpPr/>
          <p:nvPr/>
        </p:nvSpPr>
        <p:spPr>
          <a:xfrm>
            <a:off x="596430" y="1193663"/>
            <a:ext cx="612775" cy="95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 descr="Imagen que contiene persona, interior, tabla, mujer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059" r="6059"/>
          <a:stretch/>
        </p:blipFill>
        <p:spPr>
          <a:xfrm>
            <a:off x="8173411" y="0"/>
            <a:ext cx="401858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8173413" y="0"/>
            <a:ext cx="4018588" cy="6862883"/>
          </a:xfrm>
          <a:prstGeom prst="rect">
            <a:avLst/>
          </a:prstGeom>
          <a:solidFill>
            <a:srgbClr val="0099CC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</a:pPr>
            <a:r>
              <a:rPr lang="en-US" dirty="0" err="1"/>
              <a:t>Índice</a:t>
            </a:r>
            <a:endParaRPr dirty="0"/>
          </a:p>
        </p:txBody>
      </p:sp>
      <p:sp>
        <p:nvSpPr>
          <p:cNvPr id="189" name="Google Shape;189;p3"/>
          <p:cNvSpPr txBox="1">
            <a:spLocks noGrp="1"/>
          </p:cNvSpPr>
          <p:nvPr>
            <p:ph type="sldNum" idx="4294967295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625871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191" name="Google Shape;191;p3"/>
          <p:cNvSpPr txBox="1"/>
          <p:nvPr/>
        </p:nvSpPr>
        <p:spPr>
          <a:xfrm>
            <a:off x="1434033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la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inteligencia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artificial (IA)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625871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1434033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vs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"/>
          <p:cNvSpPr txBox="1"/>
          <p:nvPr/>
        </p:nvSpPr>
        <p:spPr>
          <a:xfrm>
            <a:off x="625871" y="3854844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1434033" y="3954082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Tipos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625871" y="4821773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1434033" y="4921011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4276120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5084282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276120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5084282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Prácticas</a:t>
            </a:r>
            <a:endParaRPr lang="en-US" sz="1200" b="1" i="0" u="none" strike="noStrike" cap="none" dirty="0" err="1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214" name="Google Shape;214;p3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4410" y="351413"/>
            <a:ext cx="1759769" cy="59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"/>
          <p:cNvSpPr/>
          <p:nvPr/>
        </p:nvSpPr>
        <p:spPr>
          <a:xfrm>
            <a:off x="596430" y="1193663"/>
            <a:ext cx="612775" cy="95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97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" descr="Logotipo, 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6426" y="2638523"/>
            <a:ext cx="399896" cy="39989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5" name="Google Shape;23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</a:pPr>
            <a:r>
              <a:rPr lang="es-ES" dirty="0"/>
              <a:t>Qué es la inteligencia artificial (IA)</a:t>
            </a:r>
          </a:p>
        </p:txBody>
      </p:sp>
      <p:sp>
        <p:nvSpPr>
          <p:cNvPr id="236" name="Google Shape;236;p4"/>
          <p:cNvSpPr/>
          <p:nvPr/>
        </p:nvSpPr>
        <p:spPr>
          <a:xfrm>
            <a:off x="596430" y="1193663"/>
            <a:ext cx="612775" cy="95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5474D-0620-C2C0-E999-D3347856F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097" r="-142"/>
          <a:stretch/>
        </p:blipFill>
        <p:spPr>
          <a:xfrm>
            <a:off x="838769" y="1819657"/>
            <a:ext cx="1785560" cy="2187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292E1-6DCC-D47E-BEAF-15F6A35BBC8D}"/>
              </a:ext>
            </a:extLst>
          </p:cNvPr>
          <p:cNvSpPr txBox="1"/>
          <p:nvPr/>
        </p:nvSpPr>
        <p:spPr>
          <a:xfrm>
            <a:off x="768096" y="4164573"/>
            <a:ext cx="1709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Máquinas programadas para hacer cosas como nosotros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67693F-E790-855F-D4B6-64E09F36C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063" y="1819657"/>
            <a:ext cx="4984977" cy="2187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5C11FA-E2D6-535F-A1C3-9BE7E4D11881}"/>
              </a:ext>
            </a:extLst>
          </p:cNvPr>
          <p:cNvSpPr txBox="1"/>
          <p:nvPr/>
        </p:nvSpPr>
        <p:spPr>
          <a:xfrm>
            <a:off x="2919797" y="4164573"/>
            <a:ext cx="498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Esta inteligencia se construye mediante algoritmos complejos basado es funciones matemáticas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8A192-6A58-C992-617E-18E157C42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774" y="2068070"/>
            <a:ext cx="4219640" cy="1939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D37EA7-38C5-6936-57C6-568FBFD22270}"/>
              </a:ext>
            </a:extLst>
          </p:cNvPr>
          <p:cNvSpPr txBox="1"/>
          <p:nvPr/>
        </p:nvSpPr>
        <p:spPr>
          <a:xfrm>
            <a:off x="7904775" y="4164573"/>
            <a:ext cx="42196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Reaccionar a nuevas situaciones</a:t>
            </a:r>
          </a:p>
          <a:p>
            <a:r>
              <a:rPr lang="es-ES" dirty="0"/>
              <a:t>Capacidad de razonamiento</a:t>
            </a:r>
          </a:p>
          <a:p>
            <a:r>
              <a:rPr lang="es-ES" dirty="0"/>
              <a:t>Utiliza una información de entrada y encuentra la solución al problema</a:t>
            </a:r>
          </a:p>
          <a:p>
            <a:endParaRPr lang="es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77A44-B481-A5EC-5B6F-84563FB26DC3}"/>
              </a:ext>
            </a:extLst>
          </p:cNvPr>
          <p:cNvSpPr txBox="1"/>
          <p:nvPr/>
        </p:nvSpPr>
        <p:spPr>
          <a:xfrm>
            <a:off x="7388498" y="6388124"/>
            <a:ext cx="3977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tx2">
                    <a:lumMod val="50000"/>
                  </a:schemeClr>
                </a:solidFill>
              </a:rPr>
              <a:t>Extraído de: https://www.youtube.com/watch?v=ad79nYk2keg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5" name="Google Shape;23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</a:pPr>
            <a:r>
              <a:rPr lang="es-ES" dirty="0"/>
              <a:t>Qué es la inteligencia artificial (IA)</a:t>
            </a:r>
          </a:p>
        </p:txBody>
      </p:sp>
      <p:sp>
        <p:nvSpPr>
          <p:cNvPr id="236" name="Google Shape;236;p4"/>
          <p:cNvSpPr/>
          <p:nvPr/>
        </p:nvSpPr>
        <p:spPr>
          <a:xfrm>
            <a:off x="596430" y="1193663"/>
            <a:ext cx="612775" cy="95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E73F0-04F7-338F-FEDA-3DBA65B1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280" y="1520727"/>
            <a:ext cx="5645440" cy="3816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D7231A-FDDB-4394-E088-9E23604E7DD5}"/>
              </a:ext>
            </a:extLst>
          </p:cNvPr>
          <p:cNvSpPr txBox="1"/>
          <p:nvPr/>
        </p:nvSpPr>
        <p:spPr>
          <a:xfrm>
            <a:off x="3273280" y="5358916"/>
            <a:ext cx="564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 IA ofrece a las máquinas la capacidad de adaptarse, razonar y proveer soluciones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E7174-096E-180D-69C7-9A6C70591737}"/>
              </a:ext>
            </a:extLst>
          </p:cNvPr>
          <p:cNvSpPr txBox="1"/>
          <p:nvPr/>
        </p:nvSpPr>
        <p:spPr>
          <a:xfrm>
            <a:off x="7388498" y="6388124"/>
            <a:ext cx="3977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tx2">
                    <a:lumMod val="50000"/>
                  </a:schemeClr>
                </a:solidFill>
              </a:rPr>
              <a:t>Extraído de: https://www.youtube.com/watch?v=ad79nYk2keg</a:t>
            </a:r>
          </a:p>
        </p:txBody>
      </p:sp>
    </p:spTree>
    <p:extLst>
      <p:ext uri="{BB962C8B-B14F-4D97-AF65-F5344CB8AC3E}">
        <p14:creationId xmlns:p14="http://schemas.microsoft.com/office/powerpoint/2010/main" val="331258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B7708A-732D-56AB-7918-E16FBF730E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741E9B-8082-5725-A329-A8165FBE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la inteligencia artificial (IA)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08715-55FF-99FC-650C-C6A139E8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762" y="1558829"/>
            <a:ext cx="3416476" cy="3740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14141-D9F7-8183-1C14-899E004106E3}"/>
              </a:ext>
            </a:extLst>
          </p:cNvPr>
          <p:cNvSpPr txBox="1"/>
          <p:nvPr/>
        </p:nvSpPr>
        <p:spPr>
          <a:xfrm>
            <a:off x="3273280" y="5358916"/>
            <a:ext cx="564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aprendizaje máquina es una técnica para conseguir una inteligencia artificial. El aprendizaje profundo, es a su vez un subtipo de aprendizaje máquina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78F68-3BA0-078B-BA60-F25D766DF4C2}"/>
              </a:ext>
            </a:extLst>
          </p:cNvPr>
          <p:cNvSpPr txBox="1"/>
          <p:nvPr/>
        </p:nvSpPr>
        <p:spPr>
          <a:xfrm>
            <a:off x="7388498" y="6388124"/>
            <a:ext cx="3977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tx2">
                    <a:lumMod val="50000"/>
                  </a:schemeClr>
                </a:solidFill>
              </a:rPr>
              <a:t>Extraído de: https://www.youtube.com/watch?v=ad79nYk2keg</a:t>
            </a:r>
          </a:p>
        </p:txBody>
      </p:sp>
    </p:spTree>
    <p:extLst>
      <p:ext uri="{BB962C8B-B14F-4D97-AF65-F5344CB8AC3E}">
        <p14:creationId xmlns:p14="http://schemas.microsoft.com/office/powerpoint/2010/main" val="326233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 descr="Imagen que contiene persona, interior, tabla, mujer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059" r="6059"/>
          <a:stretch/>
        </p:blipFill>
        <p:spPr>
          <a:xfrm>
            <a:off x="8173411" y="0"/>
            <a:ext cx="401858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8173413" y="0"/>
            <a:ext cx="4018588" cy="6862883"/>
          </a:xfrm>
          <a:prstGeom prst="rect">
            <a:avLst/>
          </a:prstGeom>
          <a:solidFill>
            <a:srgbClr val="0099CC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79957" y="530394"/>
            <a:ext cx="10515600" cy="6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284E"/>
              </a:buClr>
              <a:buSzPts val="4000"/>
              <a:buFont typeface="Quattrocento Sans"/>
              <a:buNone/>
            </a:pPr>
            <a:r>
              <a:rPr lang="en-US" dirty="0" err="1"/>
              <a:t>Índice</a:t>
            </a:r>
            <a:endParaRPr dirty="0"/>
          </a:p>
        </p:txBody>
      </p:sp>
      <p:sp>
        <p:nvSpPr>
          <p:cNvPr id="189" name="Google Shape;189;p3"/>
          <p:cNvSpPr txBox="1">
            <a:spLocks noGrp="1"/>
          </p:cNvSpPr>
          <p:nvPr>
            <p:ph type="sldNum" idx="4294967295"/>
          </p:nvPr>
        </p:nvSpPr>
        <p:spPr>
          <a:xfrm>
            <a:off x="11366138" y="6211020"/>
            <a:ext cx="496632" cy="30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625871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1434033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es la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inteligencia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artificial (IA)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625871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rgbClr val="5CB8D7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194" name="Google Shape;194;p3"/>
          <p:cNvSpPr txBox="1"/>
          <p:nvPr/>
        </p:nvSpPr>
        <p:spPr>
          <a:xfrm>
            <a:off x="1434033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vs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"/>
          <p:cNvSpPr txBox="1"/>
          <p:nvPr/>
        </p:nvSpPr>
        <p:spPr>
          <a:xfrm>
            <a:off x="625871" y="3854844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1434033" y="3954082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Tipos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625871" y="4821773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1434033" y="4921011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máquina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4276120" y="1920986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5084282" y="2020224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12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profundo</a:t>
            </a:r>
            <a:endParaRPr sz="12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276120" y="2887915"/>
            <a:ext cx="808162" cy="3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8D7"/>
              </a:buClr>
              <a:buSzPts val="2400"/>
              <a:buFont typeface="Open Sans"/>
              <a:buNone/>
            </a:pPr>
            <a:r>
              <a:rPr lang="en-US" sz="2400" b="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5084282" y="2987153"/>
            <a:ext cx="2061084" cy="1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lang="en-US" sz="1200" b="1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Prácticas</a:t>
            </a:r>
            <a:endParaRPr lang="en-US" sz="1200" b="1" i="0" u="none" strike="noStrike" cap="none" dirty="0" err="1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214" name="Google Shape;214;p3"/>
          <p:cNvCxnSpPr/>
          <p:nvPr/>
        </p:nvCxnSpPr>
        <p:spPr>
          <a:xfrm>
            <a:off x="11477001" y="6555811"/>
            <a:ext cx="274906" cy="0"/>
          </a:xfrm>
          <a:prstGeom prst="straightConnector1">
            <a:avLst/>
          </a:prstGeom>
          <a:noFill/>
          <a:ln w="412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4410" y="351413"/>
            <a:ext cx="1759769" cy="59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"/>
          <p:cNvSpPr/>
          <p:nvPr/>
        </p:nvSpPr>
        <p:spPr>
          <a:xfrm>
            <a:off x="596430" y="1193663"/>
            <a:ext cx="612775" cy="95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26871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Roboto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976</Words>
  <Application>Microsoft Office PowerPoint</Application>
  <PresentationFormat>Panorámica</PresentationFormat>
  <Paragraphs>281</Paragraphs>
  <Slides>31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33" baseType="lpstr">
      <vt:lpstr>Tema de Office</vt:lpstr>
      <vt:lpstr>Tema de Office</vt:lpstr>
      <vt:lpstr>Presentación de PowerPoint</vt:lpstr>
      <vt:lpstr>Presentación de PowerPoint</vt:lpstr>
      <vt:lpstr>Presentación de PowerPoint</vt:lpstr>
      <vt:lpstr>Índice</vt:lpstr>
      <vt:lpstr>Índice</vt:lpstr>
      <vt:lpstr>Qué es la inteligencia artificial (IA)</vt:lpstr>
      <vt:lpstr>Qué es la inteligencia artificial (IA)</vt:lpstr>
      <vt:lpstr>Qué es la inteligencia artificial (IA)</vt:lpstr>
      <vt:lpstr>Índice</vt:lpstr>
      <vt:lpstr>Aprendizaje máquina vs aprendizaje profundo</vt:lpstr>
      <vt:lpstr>Aprendizaje máquina vs aprendizaje profundo</vt:lpstr>
      <vt:lpstr>Índice</vt:lpstr>
      <vt:lpstr>Tipos de aprendizaje</vt:lpstr>
      <vt:lpstr>Tipos de aprendizaje</vt:lpstr>
      <vt:lpstr>Tipos de aprendizaje</vt:lpstr>
      <vt:lpstr>Índice</vt:lpstr>
      <vt:lpstr>Aprendizaje máquina</vt:lpstr>
      <vt:lpstr>Aprendizaje máquina</vt:lpstr>
      <vt:lpstr>Aprendizaje máquina</vt:lpstr>
      <vt:lpstr>Aprendizaje máquina</vt:lpstr>
      <vt:lpstr>Índice</vt:lpstr>
      <vt:lpstr>Aprendizaje profundo</vt:lpstr>
      <vt:lpstr>Aprendizaje profundo</vt:lpstr>
      <vt:lpstr>Aprendizaje profundo</vt:lpstr>
      <vt:lpstr>Aprendizaje profundo</vt:lpstr>
      <vt:lpstr>Aprendizaje profundo</vt:lpstr>
      <vt:lpstr>Índice</vt:lpstr>
      <vt:lpstr>Práctica 1</vt:lpstr>
      <vt:lpstr>Práctica 2</vt:lpstr>
      <vt:lpstr>Presentación de PowerPoint</vt:lpstr>
      <vt:lpstr>Eskerrik asko!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Peña</dc:creator>
  <cp:lastModifiedBy>Karen López-Linares Román</cp:lastModifiedBy>
  <cp:revision>130</cp:revision>
  <dcterms:created xsi:type="dcterms:W3CDTF">2022-05-23T06:39:24Z</dcterms:created>
  <dcterms:modified xsi:type="dcterms:W3CDTF">2023-10-27T08:08:03Z</dcterms:modified>
</cp:coreProperties>
</file>